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6"/>
  </p:notesMasterIdLst>
  <p:sldIdLst>
    <p:sldId id="256" r:id="rId5"/>
    <p:sldId id="257" r:id="rId6"/>
    <p:sldId id="455" r:id="rId7"/>
    <p:sldId id="454" r:id="rId8"/>
    <p:sldId id="461" r:id="rId9"/>
    <p:sldId id="492" r:id="rId10"/>
    <p:sldId id="493" r:id="rId11"/>
    <p:sldId id="494" r:id="rId12"/>
    <p:sldId id="495" r:id="rId13"/>
    <p:sldId id="475" r:id="rId14"/>
    <p:sldId id="437" r:id="rId15"/>
    <p:sldId id="415" r:id="rId16"/>
    <p:sldId id="487" r:id="rId17"/>
    <p:sldId id="439" r:id="rId18"/>
    <p:sldId id="485" r:id="rId19"/>
    <p:sldId id="329" r:id="rId20"/>
    <p:sldId id="486" r:id="rId21"/>
    <p:sldId id="482" r:id="rId22"/>
    <p:sldId id="484" r:id="rId23"/>
    <p:sldId id="452" r:id="rId24"/>
    <p:sldId id="483" r:id="rId25"/>
    <p:sldId id="477" r:id="rId26"/>
    <p:sldId id="458" r:id="rId27"/>
    <p:sldId id="459" r:id="rId28"/>
    <p:sldId id="462" r:id="rId29"/>
    <p:sldId id="468" r:id="rId30"/>
    <p:sldId id="467" r:id="rId31"/>
    <p:sldId id="469" r:id="rId32"/>
    <p:sldId id="472" r:id="rId33"/>
    <p:sldId id="463" r:id="rId34"/>
    <p:sldId id="464" r:id="rId35"/>
    <p:sldId id="465" r:id="rId36"/>
    <p:sldId id="466" r:id="rId37"/>
    <p:sldId id="470" r:id="rId38"/>
    <p:sldId id="471" r:id="rId39"/>
    <p:sldId id="488" r:id="rId40"/>
    <p:sldId id="490" r:id="rId41"/>
    <p:sldId id="496" r:id="rId42"/>
    <p:sldId id="474" r:id="rId43"/>
    <p:sldId id="267" r:id="rId44"/>
    <p:sldId id="268"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69" autoAdjust="0"/>
    <p:restoredTop sz="96247" autoAdjust="0"/>
  </p:normalViewPr>
  <p:slideViewPr>
    <p:cSldViewPr snapToGrid="0">
      <p:cViewPr varScale="1">
        <p:scale>
          <a:sx n="109" d="100"/>
          <a:sy n="109" d="100"/>
        </p:scale>
        <p:origin x="444" y="108"/>
      </p:cViewPr>
      <p:guideLst/>
    </p:cSldViewPr>
  </p:slideViewPr>
  <p:outlineViewPr>
    <p:cViewPr>
      <p:scale>
        <a:sx n="33" d="100"/>
        <a:sy n="33" d="100"/>
      </p:scale>
      <p:origin x="0" y="-1578"/>
    </p:cViewPr>
  </p:outlineViewPr>
  <p:notesTextViewPr>
    <p:cViewPr>
      <p:scale>
        <a:sx n="1" d="1"/>
        <a:sy n="1" d="1"/>
      </p:scale>
      <p:origin x="0" y="0"/>
    </p:cViewPr>
  </p:notesTextViewPr>
  <p:sorterViewPr>
    <p:cViewPr>
      <p:scale>
        <a:sx n="100" d="100"/>
        <a:sy n="100" d="100"/>
      </p:scale>
      <p:origin x="0" y="-355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diagrams/_rels/data7.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diagrams/_rels/drawing7.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061485-0EF5-4C04-99EC-DB244689C594}" type="doc">
      <dgm:prSet loTypeId="urn:microsoft.com/office/officeart/2018/2/layout/IconCircleList" loCatId="icon" qsTypeId="urn:microsoft.com/office/officeart/2005/8/quickstyle/simple1" qsCatId="simple" csTypeId="urn:microsoft.com/office/officeart/2005/8/colors/colorful4" csCatId="colorful" phldr="1"/>
      <dgm:spPr/>
      <dgm:t>
        <a:bodyPr/>
        <a:lstStyle/>
        <a:p>
          <a:endParaRPr lang="en-US"/>
        </a:p>
      </dgm:t>
    </dgm:pt>
    <dgm:pt modelId="{2609E154-0C19-4343-9FD5-330823A5E786}">
      <dgm:prSet/>
      <dgm:spPr/>
      <dgm:t>
        <a:bodyPr/>
        <a:lstStyle/>
        <a:p>
          <a:pPr>
            <a:lnSpc>
              <a:spcPct val="100000"/>
            </a:lnSpc>
          </a:pPr>
          <a:r>
            <a:rPr lang="en-US" dirty="0">
              <a:solidFill>
                <a:srgbClr val="0070C0"/>
              </a:solidFill>
              <a:latin typeface="+mj-lt"/>
            </a:rPr>
            <a:t>Define</a:t>
          </a:r>
        </a:p>
      </dgm:t>
    </dgm:pt>
    <dgm:pt modelId="{1334B84C-B050-43F7-97E2-49E3615E149E}" type="parTrans" cxnId="{97401D97-70C8-4499-8558-5D2A56BC6A93}">
      <dgm:prSet/>
      <dgm:spPr/>
      <dgm:t>
        <a:bodyPr/>
        <a:lstStyle/>
        <a:p>
          <a:endParaRPr lang="en-US">
            <a:solidFill>
              <a:srgbClr val="0070C0"/>
            </a:solidFill>
            <a:latin typeface="+mj-lt"/>
          </a:endParaRPr>
        </a:p>
      </dgm:t>
    </dgm:pt>
    <dgm:pt modelId="{89D4DFFE-CA9E-4F9A-BD0A-F7DCC2F03D6C}" type="sibTrans" cxnId="{97401D97-70C8-4499-8558-5D2A56BC6A93}">
      <dgm:prSet phldrT="01" phldr="0"/>
      <dgm:spPr/>
      <dgm:t>
        <a:bodyPr/>
        <a:lstStyle/>
        <a:p>
          <a:pPr>
            <a:lnSpc>
              <a:spcPct val="100000"/>
            </a:lnSpc>
          </a:pPr>
          <a:endParaRPr lang="en-US">
            <a:solidFill>
              <a:srgbClr val="0070C0"/>
            </a:solidFill>
            <a:latin typeface="+mj-lt"/>
          </a:endParaRPr>
        </a:p>
      </dgm:t>
    </dgm:pt>
    <dgm:pt modelId="{FBE44246-EBD5-0640-8F0F-A61309D110ED}">
      <dgm:prSet/>
      <dgm:spPr/>
      <dgm:t>
        <a:bodyPr/>
        <a:lstStyle/>
        <a:p>
          <a:pPr>
            <a:lnSpc>
              <a:spcPct val="100000"/>
            </a:lnSpc>
          </a:pPr>
          <a:r>
            <a:rPr lang="en-US" dirty="0">
              <a:solidFill>
                <a:srgbClr val="0070C0"/>
              </a:solidFill>
              <a:latin typeface="+mj-lt"/>
            </a:rPr>
            <a:t>Explore</a:t>
          </a:r>
        </a:p>
      </dgm:t>
    </dgm:pt>
    <dgm:pt modelId="{957F22BB-171E-F147-8046-0D2635114293}" type="parTrans" cxnId="{69AF4BD0-514C-E64E-8DFF-9C074213E8A0}">
      <dgm:prSet/>
      <dgm:spPr/>
      <dgm:t>
        <a:bodyPr/>
        <a:lstStyle/>
        <a:p>
          <a:endParaRPr lang="en-US">
            <a:solidFill>
              <a:srgbClr val="0070C0"/>
            </a:solidFill>
            <a:latin typeface="+mj-lt"/>
          </a:endParaRPr>
        </a:p>
      </dgm:t>
    </dgm:pt>
    <dgm:pt modelId="{BF6D5746-9D65-FD40-96FF-5F0F043E75B3}" type="sibTrans" cxnId="{69AF4BD0-514C-E64E-8DFF-9C074213E8A0}">
      <dgm:prSet phldrT="02" phldr="0"/>
      <dgm:spPr/>
      <dgm:t>
        <a:bodyPr/>
        <a:lstStyle/>
        <a:p>
          <a:pPr>
            <a:lnSpc>
              <a:spcPct val="100000"/>
            </a:lnSpc>
          </a:pPr>
          <a:endParaRPr lang="en-US">
            <a:solidFill>
              <a:srgbClr val="0070C0"/>
            </a:solidFill>
            <a:latin typeface="+mj-lt"/>
          </a:endParaRPr>
        </a:p>
      </dgm:t>
    </dgm:pt>
    <dgm:pt modelId="{C5F0B679-F21F-3849-A428-0779696F74C6}">
      <dgm:prSet/>
      <dgm:spPr/>
      <dgm:t>
        <a:bodyPr/>
        <a:lstStyle/>
        <a:p>
          <a:pPr>
            <a:lnSpc>
              <a:spcPct val="100000"/>
            </a:lnSpc>
          </a:pPr>
          <a:r>
            <a:rPr lang="en-US" dirty="0">
              <a:solidFill>
                <a:srgbClr val="0070C0"/>
              </a:solidFill>
              <a:latin typeface="+mj-lt"/>
            </a:rPr>
            <a:t>Discuss</a:t>
          </a:r>
        </a:p>
      </dgm:t>
    </dgm:pt>
    <dgm:pt modelId="{DC84F321-7D74-EA42-8C3A-A0513DC2F3EE}" type="parTrans" cxnId="{376859F3-662A-6948-A955-189F376D5B9F}">
      <dgm:prSet/>
      <dgm:spPr/>
      <dgm:t>
        <a:bodyPr/>
        <a:lstStyle/>
        <a:p>
          <a:endParaRPr lang="en-US">
            <a:solidFill>
              <a:srgbClr val="0070C0"/>
            </a:solidFill>
            <a:latin typeface="+mj-lt"/>
          </a:endParaRPr>
        </a:p>
      </dgm:t>
    </dgm:pt>
    <dgm:pt modelId="{9D1D4D28-0ADF-6945-8BB5-4CD786454947}" type="sibTrans" cxnId="{376859F3-662A-6948-A955-189F376D5B9F}">
      <dgm:prSet phldrT="03" phldr="0"/>
      <dgm:spPr/>
      <dgm:t>
        <a:bodyPr/>
        <a:lstStyle/>
        <a:p>
          <a:pPr>
            <a:lnSpc>
              <a:spcPct val="100000"/>
            </a:lnSpc>
          </a:pPr>
          <a:endParaRPr lang="en-US">
            <a:solidFill>
              <a:srgbClr val="0070C0"/>
            </a:solidFill>
            <a:latin typeface="+mj-lt"/>
          </a:endParaRPr>
        </a:p>
      </dgm:t>
    </dgm:pt>
    <dgm:pt modelId="{A0F53AE4-4104-5A48-9E8F-431EC5031B41}">
      <dgm:prSet/>
      <dgm:spPr/>
      <dgm:t>
        <a:bodyPr/>
        <a:lstStyle/>
        <a:p>
          <a:pPr>
            <a:lnSpc>
              <a:spcPct val="100000"/>
            </a:lnSpc>
          </a:pPr>
          <a:r>
            <a:rPr lang="en-US" dirty="0">
              <a:solidFill>
                <a:srgbClr val="0070C0"/>
              </a:solidFill>
              <a:latin typeface="+mj-lt"/>
            </a:rPr>
            <a:t>Continue…</a:t>
          </a:r>
        </a:p>
      </dgm:t>
    </dgm:pt>
    <dgm:pt modelId="{EB928FC5-8564-584C-A7AC-1F021AB65012}" type="parTrans" cxnId="{8042F285-785C-5C4B-9709-37F6C7AC17FC}">
      <dgm:prSet/>
      <dgm:spPr/>
      <dgm:t>
        <a:bodyPr/>
        <a:lstStyle/>
        <a:p>
          <a:endParaRPr lang="en-US">
            <a:solidFill>
              <a:srgbClr val="0070C0"/>
            </a:solidFill>
            <a:latin typeface="+mj-lt"/>
          </a:endParaRPr>
        </a:p>
      </dgm:t>
    </dgm:pt>
    <dgm:pt modelId="{A442CBE1-2455-EF4D-B6A5-27E23FCAB80D}" type="sibTrans" cxnId="{8042F285-785C-5C4B-9709-37F6C7AC17FC}">
      <dgm:prSet phldrT="04" phldr="0"/>
      <dgm:spPr/>
      <dgm:t>
        <a:bodyPr/>
        <a:lstStyle/>
        <a:p>
          <a:endParaRPr lang="en-US">
            <a:solidFill>
              <a:srgbClr val="0070C0"/>
            </a:solidFill>
            <a:latin typeface="+mj-lt"/>
          </a:endParaRPr>
        </a:p>
      </dgm:t>
    </dgm:pt>
    <dgm:pt modelId="{1681AB5C-344C-4DE1-BF58-9488830D83BC}" type="pres">
      <dgm:prSet presAssocID="{C5061485-0EF5-4C04-99EC-DB244689C594}" presName="root" presStyleCnt="0">
        <dgm:presLayoutVars>
          <dgm:dir/>
          <dgm:resizeHandles val="exact"/>
        </dgm:presLayoutVars>
      </dgm:prSet>
      <dgm:spPr/>
    </dgm:pt>
    <dgm:pt modelId="{052D89CB-8F6D-4E59-98CA-3F15C07615C7}" type="pres">
      <dgm:prSet presAssocID="{C5061485-0EF5-4C04-99EC-DB244689C594}" presName="container" presStyleCnt="0">
        <dgm:presLayoutVars>
          <dgm:dir/>
          <dgm:resizeHandles val="exact"/>
        </dgm:presLayoutVars>
      </dgm:prSet>
      <dgm:spPr/>
    </dgm:pt>
    <dgm:pt modelId="{3C6F39AD-B4CF-4D03-9B6E-1114F4BA48BE}" type="pres">
      <dgm:prSet presAssocID="{2609E154-0C19-4343-9FD5-330823A5E786}" presName="compNode" presStyleCnt="0"/>
      <dgm:spPr/>
    </dgm:pt>
    <dgm:pt modelId="{5A72B92A-0575-426C-8075-7D619045A4D3}" type="pres">
      <dgm:prSet presAssocID="{2609E154-0C19-4343-9FD5-330823A5E786}" presName="iconBgRect" presStyleLbl="bgShp" presStyleIdx="0" presStyleCnt="4"/>
      <dgm:spPr>
        <a:noFill/>
      </dgm:spPr>
    </dgm:pt>
    <dgm:pt modelId="{F35E8575-CE33-4273-836D-E297D5653D5D}" type="pres">
      <dgm:prSet presAssocID="{2609E154-0C19-4343-9FD5-330823A5E786}" presName="iconRect" presStyleLbl="node1" presStyleIdx="0" presStyleCnt="4" custScaleX="175698" custScaleY="151530"/>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t="-8000" b="-8000"/>
          </a:stretch>
        </a:blipFill>
        <a:ln>
          <a:noFill/>
        </a:ln>
      </dgm:spPr>
      <dgm:extLst>
        <a:ext uri="{E40237B7-FDA0-4F09-8148-C483321AD2D9}">
          <dgm14:cNvPr xmlns:dgm14="http://schemas.microsoft.com/office/drawing/2010/diagram" id="0" name="" descr="Lecturer with solid fill"/>
        </a:ext>
      </dgm:extLst>
    </dgm:pt>
    <dgm:pt modelId="{E0174B60-8BD2-4B73-8A0D-758E6FA73E25}" type="pres">
      <dgm:prSet presAssocID="{2609E154-0C19-4343-9FD5-330823A5E786}" presName="spaceRect" presStyleCnt="0"/>
      <dgm:spPr/>
    </dgm:pt>
    <dgm:pt modelId="{3DAAFBC5-428E-47D7-91AA-CCF7D4E174D7}" type="pres">
      <dgm:prSet presAssocID="{2609E154-0C19-4343-9FD5-330823A5E786}" presName="textRect" presStyleLbl="revTx" presStyleIdx="0" presStyleCnt="4">
        <dgm:presLayoutVars>
          <dgm:chMax val="1"/>
          <dgm:chPref val="1"/>
        </dgm:presLayoutVars>
      </dgm:prSet>
      <dgm:spPr/>
    </dgm:pt>
    <dgm:pt modelId="{FA346011-23C6-4AA0-AB38-9958C49EE0BF}" type="pres">
      <dgm:prSet presAssocID="{89D4DFFE-CA9E-4F9A-BD0A-F7DCC2F03D6C}" presName="sibTrans" presStyleLbl="sibTrans2D1" presStyleIdx="0" presStyleCnt="0"/>
      <dgm:spPr/>
    </dgm:pt>
    <dgm:pt modelId="{28C7174D-E643-4BF9-8E27-23004ED16CD4}" type="pres">
      <dgm:prSet presAssocID="{FBE44246-EBD5-0640-8F0F-A61309D110ED}" presName="compNode" presStyleCnt="0"/>
      <dgm:spPr/>
    </dgm:pt>
    <dgm:pt modelId="{1F3C3135-8B41-4B87-9EFD-4D009EEC314F}" type="pres">
      <dgm:prSet presAssocID="{FBE44246-EBD5-0640-8F0F-A61309D110ED}" presName="iconBgRect" presStyleLbl="bgShp" presStyleIdx="1" presStyleCnt="4"/>
      <dgm:spPr>
        <a:noFill/>
      </dgm:spPr>
    </dgm:pt>
    <dgm:pt modelId="{BBBF8504-C1AB-4944-8418-1980EBE6A189}" type="pres">
      <dgm:prSet presAssocID="{FBE44246-EBD5-0640-8F0F-A61309D110ED}" presName="iconRect" presStyleLbl="node1" presStyleIdx="1" presStyleCnt="4" custScaleX="175698" custScaleY="151530"/>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t="-8000" b="-8000"/>
          </a:stretch>
        </a:blipFill>
        <a:ln>
          <a:noFill/>
        </a:ln>
      </dgm:spPr>
      <dgm:extLst>
        <a:ext uri="{E40237B7-FDA0-4F09-8148-C483321AD2D9}">
          <dgm14:cNvPr xmlns:dgm14="http://schemas.microsoft.com/office/drawing/2010/diagram" id="0" name="" descr="Group brainstorm with solid fill"/>
        </a:ext>
      </dgm:extLst>
    </dgm:pt>
    <dgm:pt modelId="{B2D793B2-70E7-493C-BC8A-BCAB070CAC24}" type="pres">
      <dgm:prSet presAssocID="{FBE44246-EBD5-0640-8F0F-A61309D110ED}" presName="spaceRect" presStyleCnt="0"/>
      <dgm:spPr/>
    </dgm:pt>
    <dgm:pt modelId="{9A0F101C-5C54-43DC-85B8-4AA9A26A62B5}" type="pres">
      <dgm:prSet presAssocID="{FBE44246-EBD5-0640-8F0F-A61309D110ED}" presName="textRect" presStyleLbl="revTx" presStyleIdx="1" presStyleCnt="4">
        <dgm:presLayoutVars>
          <dgm:chMax val="1"/>
          <dgm:chPref val="1"/>
        </dgm:presLayoutVars>
      </dgm:prSet>
      <dgm:spPr/>
    </dgm:pt>
    <dgm:pt modelId="{E2FD092B-27E0-44F6-BC34-12F28699206B}" type="pres">
      <dgm:prSet presAssocID="{BF6D5746-9D65-FD40-96FF-5F0F043E75B3}" presName="sibTrans" presStyleLbl="sibTrans2D1" presStyleIdx="0" presStyleCnt="0"/>
      <dgm:spPr/>
    </dgm:pt>
    <dgm:pt modelId="{A6C5BA6F-28EF-4B89-8471-9CF3FDF7852B}" type="pres">
      <dgm:prSet presAssocID="{C5F0B679-F21F-3849-A428-0779696F74C6}" presName="compNode" presStyleCnt="0"/>
      <dgm:spPr/>
    </dgm:pt>
    <dgm:pt modelId="{2B40081A-31C2-43F0-BCE7-A23A59E5E417}" type="pres">
      <dgm:prSet presAssocID="{C5F0B679-F21F-3849-A428-0779696F74C6}" presName="iconBgRect" presStyleLbl="bgShp" presStyleIdx="2" presStyleCnt="4"/>
      <dgm:spPr>
        <a:noFill/>
      </dgm:spPr>
    </dgm:pt>
    <dgm:pt modelId="{EFEC519C-ED0A-4731-A26C-6079B94C5DAA}" type="pres">
      <dgm:prSet presAssocID="{C5F0B679-F21F-3849-A428-0779696F74C6}" presName="iconRect" presStyleLbl="node1" presStyleIdx="2" presStyleCnt="4" custScaleX="175698" custScaleY="151530"/>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
        </a:ext>
      </dgm:extLst>
    </dgm:pt>
    <dgm:pt modelId="{6FC340B7-22D5-476C-8240-4BB8ACA7BCF7}" type="pres">
      <dgm:prSet presAssocID="{C5F0B679-F21F-3849-A428-0779696F74C6}" presName="spaceRect" presStyleCnt="0"/>
      <dgm:spPr/>
    </dgm:pt>
    <dgm:pt modelId="{68EDF8E6-622F-477B-9CB9-42433AB8DA20}" type="pres">
      <dgm:prSet presAssocID="{C5F0B679-F21F-3849-A428-0779696F74C6}" presName="textRect" presStyleLbl="revTx" presStyleIdx="2" presStyleCnt="4">
        <dgm:presLayoutVars>
          <dgm:chMax val="1"/>
          <dgm:chPref val="1"/>
        </dgm:presLayoutVars>
      </dgm:prSet>
      <dgm:spPr/>
    </dgm:pt>
    <dgm:pt modelId="{444DE54C-66C9-497A-BFBF-25B28176832A}" type="pres">
      <dgm:prSet presAssocID="{9D1D4D28-0ADF-6945-8BB5-4CD786454947}" presName="sibTrans" presStyleLbl="sibTrans2D1" presStyleIdx="0" presStyleCnt="0"/>
      <dgm:spPr/>
    </dgm:pt>
    <dgm:pt modelId="{5B3B15BE-222A-4B4E-9455-7184CD71285F}" type="pres">
      <dgm:prSet presAssocID="{A0F53AE4-4104-5A48-9E8F-431EC5031B41}" presName="compNode" presStyleCnt="0"/>
      <dgm:spPr/>
    </dgm:pt>
    <dgm:pt modelId="{B97179A1-5B07-4A8E-9084-01C89453D48D}" type="pres">
      <dgm:prSet presAssocID="{A0F53AE4-4104-5A48-9E8F-431EC5031B41}" presName="iconBgRect" presStyleLbl="bgShp" presStyleIdx="3" presStyleCnt="4"/>
      <dgm:spPr>
        <a:noFill/>
      </dgm:spPr>
    </dgm:pt>
    <dgm:pt modelId="{B38A78B7-0942-4B1F-B12F-C222CF0315F9}" type="pres">
      <dgm:prSet presAssocID="{A0F53AE4-4104-5A48-9E8F-431EC5031B41}" presName="iconRect" presStyleLbl="node1" presStyleIdx="3" presStyleCnt="4" custScaleX="175698" custScaleY="151530"/>
      <dgm:spPr>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t="-8000" b="-8000"/>
          </a:stretch>
        </a:blipFill>
        <a:ln>
          <a:noFill/>
        </a:ln>
      </dgm:spPr>
      <dgm:extLst>
        <a:ext uri="{E40237B7-FDA0-4F09-8148-C483321AD2D9}">
          <dgm14:cNvPr xmlns:dgm14="http://schemas.microsoft.com/office/drawing/2010/diagram" id="0" name="" descr="Business Growth with solid fill"/>
        </a:ext>
      </dgm:extLst>
    </dgm:pt>
    <dgm:pt modelId="{D738C6BC-3E68-4BFF-9D57-075B5A00ACAE}" type="pres">
      <dgm:prSet presAssocID="{A0F53AE4-4104-5A48-9E8F-431EC5031B41}" presName="spaceRect" presStyleCnt="0"/>
      <dgm:spPr/>
    </dgm:pt>
    <dgm:pt modelId="{52F217A2-7C42-446C-865C-EBC7901253DB}" type="pres">
      <dgm:prSet presAssocID="{A0F53AE4-4104-5A48-9E8F-431EC5031B41}" presName="textRect" presStyleLbl="revTx" presStyleIdx="3" presStyleCnt="4">
        <dgm:presLayoutVars>
          <dgm:chMax val="1"/>
          <dgm:chPref val="1"/>
        </dgm:presLayoutVars>
      </dgm:prSet>
      <dgm:spPr/>
    </dgm:pt>
  </dgm:ptLst>
  <dgm:cxnLst>
    <dgm:cxn modelId="{39934109-B3BA-F541-801D-3D5E9B64B0C8}" type="presOf" srcId="{A0F53AE4-4104-5A48-9E8F-431EC5031B41}" destId="{52F217A2-7C42-446C-865C-EBC7901253DB}" srcOrd="0" destOrd="0" presId="urn:microsoft.com/office/officeart/2018/2/layout/IconCircleList"/>
    <dgm:cxn modelId="{57D25A25-73B9-E341-8912-06EF0D5E2891}" type="presOf" srcId="{2609E154-0C19-4343-9FD5-330823A5E786}" destId="{3DAAFBC5-428E-47D7-91AA-CCF7D4E174D7}" srcOrd="0" destOrd="0" presId="urn:microsoft.com/office/officeart/2018/2/layout/IconCircleList"/>
    <dgm:cxn modelId="{C906EF33-8E7F-D04A-B9C9-7B1DB9D41C5C}" type="presOf" srcId="{9D1D4D28-0ADF-6945-8BB5-4CD786454947}" destId="{444DE54C-66C9-497A-BFBF-25B28176832A}" srcOrd="0" destOrd="0" presId="urn:microsoft.com/office/officeart/2018/2/layout/IconCircleList"/>
    <dgm:cxn modelId="{8042F285-785C-5C4B-9709-37F6C7AC17FC}" srcId="{C5061485-0EF5-4C04-99EC-DB244689C594}" destId="{A0F53AE4-4104-5A48-9E8F-431EC5031B41}" srcOrd="3" destOrd="0" parTransId="{EB928FC5-8564-584C-A7AC-1F021AB65012}" sibTransId="{A442CBE1-2455-EF4D-B6A5-27E23FCAB80D}"/>
    <dgm:cxn modelId="{97401D97-70C8-4499-8558-5D2A56BC6A93}" srcId="{C5061485-0EF5-4C04-99EC-DB244689C594}" destId="{2609E154-0C19-4343-9FD5-330823A5E786}" srcOrd="0" destOrd="0" parTransId="{1334B84C-B050-43F7-97E2-49E3615E149E}" sibTransId="{89D4DFFE-CA9E-4F9A-BD0A-F7DCC2F03D6C}"/>
    <dgm:cxn modelId="{AD8381B4-4F70-7045-914E-BE01D7698B36}" type="presOf" srcId="{FBE44246-EBD5-0640-8F0F-A61309D110ED}" destId="{9A0F101C-5C54-43DC-85B8-4AA9A26A62B5}" srcOrd="0" destOrd="0" presId="urn:microsoft.com/office/officeart/2018/2/layout/IconCircleList"/>
    <dgm:cxn modelId="{9683B9BC-9B20-104E-82B7-1C98A3899B2F}" type="presOf" srcId="{C5061485-0EF5-4C04-99EC-DB244689C594}" destId="{1681AB5C-344C-4DE1-BF58-9488830D83BC}" srcOrd="0" destOrd="0" presId="urn:microsoft.com/office/officeart/2018/2/layout/IconCircleList"/>
    <dgm:cxn modelId="{69AF4BD0-514C-E64E-8DFF-9C074213E8A0}" srcId="{C5061485-0EF5-4C04-99EC-DB244689C594}" destId="{FBE44246-EBD5-0640-8F0F-A61309D110ED}" srcOrd="1" destOrd="0" parTransId="{957F22BB-171E-F147-8046-0D2635114293}" sibTransId="{BF6D5746-9D65-FD40-96FF-5F0F043E75B3}"/>
    <dgm:cxn modelId="{3709A2D3-F90C-8848-85CB-7BA4A9630C27}" type="presOf" srcId="{BF6D5746-9D65-FD40-96FF-5F0F043E75B3}" destId="{E2FD092B-27E0-44F6-BC34-12F28699206B}" srcOrd="0" destOrd="0" presId="urn:microsoft.com/office/officeart/2018/2/layout/IconCircleList"/>
    <dgm:cxn modelId="{56A684E3-3131-FB47-BA13-47F60E76137B}" type="presOf" srcId="{C5F0B679-F21F-3849-A428-0779696F74C6}" destId="{68EDF8E6-622F-477B-9CB9-42433AB8DA20}" srcOrd="0" destOrd="0" presId="urn:microsoft.com/office/officeart/2018/2/layout/IconCircleList"/>
    <dgm:cxn modelId="{E2D67DF2-1DAD-2F43-AD65-3C1DE42B5B85}" type="presOf" srcId="{89D4DFFE-CA9E-4F9A-BD0A-F7DCC2F03D6C}" destId="{FA346011-23C6-4AA0-AB38-9958C49EE0BF}" srcOrd="0" destOrd="0" presId="urn:microsoft.com/office/officeart/2018/2/layout/IconCircleList"/>
    <dgm:cxn modelId="{376859F3-662A-6948-A955-189F376D5B9F}" srcId="{C5061485-0EF5-4C04-99EC-DB244689C594}" destId="{C5F0B679-F21F-3849-A428-0779696F74C6}" srcOrd="2" destOrd="0" parTransId="{DC84F321-7D74-EA42-8C3A-A0513DC2F3EE}" sibTransId="{9D1D4D28-0ADF-6945-8BB5-4CD786454947}"/>
    <dgm:cxn modelId="{DE8B804A-7419-5A49-AE06-5C017CD1B03B}" type="presParOf" srcId="{1681AB5C-344C-4DE1-BF58-9488830D83BC}" destId="{052D89CB-8F6D-4E59-98CA-3F15C07615C7}" srcOrd="0" destOrd="0" presId="urn:microsoft.com/office/officeart/2018/2/layout/IconCircleList"/>
    <dgm:cxn modelId="{E6E93762-7DA5-AC4C-8614-29C796A8106B}" type="presParOf" srcId="{052D89CB-8F6D-4E59-98CA-3F15C07615C7}" destId="{3C6F39AD-B4CF-4D03-9B6E-1114F4BA48BE}" srcOrd="0" destOrd="0" presId="urn:microsoft.com/office/officeart/2018/2/layout/IconCircleList"/>
    <dgm:cxn modelId="{DCF6E009-E5D1-0645-BDB1-CB8469448310}" type="presParOf" srcId="{3C6F39AD-B4CF-4D03-9B6E-1114F4BA48BE}" destId="{5A72B92A-0575-426C-8075-7D619045A4D3}" srcOrd="0" destOrd="0" presId="urn:microsoft.com/office/officeart/2018/2/layout/IconCircleList"/>
    <dgm:cxn modelId="{1D1C7D8F-C98B-334B-8EEA-8DC20DEF33A8}" type="presParOf" srcId="{3C6F39AD-B4CF-4D03-9B6E-1114F4BA48BE}" destId="{F35E8575-CE33-4273-836D-E297D5653D5D}" srcOrd="1" destOrd="0" presId="urn:microsoft.com/office/officeart/2018/2/layout/IconCircleList"/>
    <dgm:cxn modelId="{4C3A6FEE-B568-784E-9A59-0C58FBAB3898}" type="presParOf" srcId="{3C6F39AD-B4CF-4D03-9B6E-1114F4BA48BE}" destId="{E0174B60-8BD2-4B73-8A0D-758E6FA73E25}" srcOrd="2" destOrd="0" presId="urn:microsoft.com/office/officeart/2018/2/layout/IconCircleList"/>
    <dgm:cxn modelId="{3BFD8080-541B-544F-ADF8-5DCE03BFB041}" type="presParOf" srcId="{3C6F39AD-B4CF-4D03-9B6E-1114F4BA48BE}" destId="{3DAAFBC5-428E-47D7-91AA-CCF7D4E174D7}" srcOrd="3" destOrd="0" presId="urn:microsoft.com/office/officeart/2018/2/layout/IconCircleList"/>
    <dgm:cxn modelId="{DC0CB595-9BE8-CA4D-AC23-1C2FAB7CE56D}" type="presParOf" srcId="{052D89CB-8F6D-4E59-98CA-3F15C07615C7}" destId="{FA346011-23C6-4AA0-AB38-9958C49EE0BF}" srcOrd="1" destOrd="0" presId="urn:microsoft.com/office/officeart/2018/2/layout/IconCircleList"/>
    <dgm:cxn modelId="{161F0832-AF08-FE47-90C4-2A949DF4D5AF}" type="presParOf" srcId="{052D89CB-8F6D-4E59-98CA-3F15C07615C7}" destId="{28C7174D-E643-4BF9-8E27-23004ED16CD4}" srcOrd="2" destOrd="0" presId="urn:microsoft.com/office/officeart/2018/2/layout/IconCircleList"/>
    <dgm:cxn modelId="{FEF7409C-9DFE-3C44-A2FA-2D63BA4B1FE2}" type="presParOf" srcId="{28C7174D-E643-4BF9-8E27-23004ED16CD4}" destId="{1F3C3135-8B41-4B87-9EFD-4D009EEC314F}" srcOrd="0" destOrd="0" presId="urn:microsoft.com/office/officeart/2018/2/layout/IconCircleList"/>
    <dgm:cxn modelId="{F93E2004-3B88-6A42-9B6D-35A552D6B825}" type="presParOf" srcId="{28C7174D-E643-4BF9-8E27-23004ED16CD4}" destId="{BBBF8504-C1AB-4944-8418-1980EBE6A189}" srcOrd="1" destOrd="0" presId="urn:microsoft.com/office/officeart/2018/2/layout/IconCircleList"/>
    <dgm:cxn modelId="{52B7052A-171B-7343-B75C-B298E63B63F0}" type="presParOf" srcId="{28C7174D-E643-4BF9-8E27-23004ED16CD4}" destId="{B2D793B2-70E7-493C-BC8A-BCAB070CAC24}" srcOrd="2" destOrd="0" presId="urn:microsoft.com/office/officeart/2018/2/layout/IconCircleList"/>
    <dgm:cxn modelId="{C466B219-EEDC-2B4C-BC0B-DC95A203CBF1}" type="presParOf" srcId="{28C7174D-E643-4BF9-8E27-23004ED16CD4}" destId="{9A0F101C-5C54-43DC-85B8-4AA9A26A62B5}" srcOrd="3" destOrd="0" presId="urn:microsoft.com/office/officeart/2018/2/layout/IconCircleList"/>
    <dgm:cxn modelId="{106E9DE3-76CF-8846-8F73-9CF9A47F7BE2}" type="presParOf" srcId="{052D89CB-8F6D-4E59-98CA-3F15C07615C7}" destId="{E2FD092B-27E0-44F6-BC34-12F28699206B}" srcOrd="3" destOrd="0" presId="urn:microsoft.com/office/officeart/2018/2/layout/IconCircleList"/>
    <dgm:cxn modelId="{8BE845FD-AF7E-AC4B-B3B9-A1FD64322D71}" type="presParOf" srcId="{052D89CB-8F6D-4E59-98CA-3F15C07615C7}" destId="{A6C5BA6F-28EF-4B89-8471-9CF3FDF7852B}" srcOrd="4" destOrd="0" presId="urn:microsoft.com/office/officeart/2018/2/layout/IconCircleList"/>
    <dgm:cxn modelId="{17194CAE-2DF9-3243-9448-5AA8BA521FD0}" type="presParOf" srcId="{A6C5BA6F-28EF-4B89-8471-9CF3FDF7852B}" destId="{2B40081A-31C2-43F0-BCE7-A23A59E5E417}" srcOrd="0" destOrd="0" presId="urn:microsoft.com/office/officeart/2018/2/layout/IconCircleList"/>
    <dgm:cxn modelId="{A4673884-0257-DF4E-BFFA-85C3DC03D150}" type="presParOf" srcId="{A6C5BA6F-28EF-4B89-8471-9CF3FDF7852B}" destId="{EFEC519C-ED0A-4731-A26C-6079B94C5DAA}" srcOrd="1" destOrd="0" presId="urn:microsoft.com/office/officeart/2018/2/layout/IconCircleList"/>
    <dgm:cxn modelId="{FAC11EAC-6685-014E-AC12-C322CF5EA9D5}" type="presParOf" srcId="{A6C5BA6F-28EF-4B89-8471-9CF3FDF7852B}" destId="{6FC340B7-22D5-476C-8240-4BB8ACA7BCF7}" srcOrd="2" destOrd="0" presId="urn:microsoft.com/office/officeart/2018/2/layout/IconCircleList"/>
    <dgm:cxn modelId="{9C543B51-C337-9E48-A9BB-EF4D94363FB7}" type="presParOf" srcId="{A6C5BA6F-28EF-4B89-8471-9CF3FDF7852B}" destId="{68EDF8E6-622F-477B-9CB9-42433AB8DA20}" srcOrd="3" destOrd="0" presId="urn:microsoft.com/office/officeart/2018/2/layout/IconCircleList"/>
    <dgm:cxn modelId="{28BD256E-D52F-484F-B288-B547D722B3F0}" type="presParOf" srcId="{052D89CB-8F6D-4E59-98CA-3F15C07615C7}" destId="{444DE54C-66C9-497A-BFBF-25B28176832A}" srcOrd="5" destOrd="0" presId="urn:microsoft.com/office/officeart/2018/2/layout/IconCircleList"/>
    <dgm:cxn modelId="{6CB713DE-A917-7144-80F9-61A54D353BBC}" type="presParOf" srcId="{052D89CB-8F6D-4E59-98CA-3F15C07615C7}" destId="{5B3B15BE-222A-4B4E-9455-7184CD71285F}" srcOrd="6" destOrd="0" presId="urn:microsoft.com/office/officeart/2018/2/layout/IconCircleList"/>
    <dgm:cxn modelId="{BD335879-1408-AE41-AE82-67DFB216B83E}" type="presParOf" srcId="{5B3B15BE-222A-4B4E-9455-7184CD71285F}" destId="{B97179A1-5B07-4A8E-9084-01C89453D48D}" srcOrd="0" destOrd="0" presId="urn:microsoft.com/office/officeart/2018/2/layout/IconCircleList"/>
    <dgm:cxn modelId="{67AE44FE-5440-DC4C-8BF5-11AECA82E07E}" type="presParOf" srcId="{5B3B15BE-222A-4B4E-9455-7184CD71285F}" destId="{B38A78B7-0942-4B1F-B12F-C222CF0315F9}" srcOrd="1" destOrd="0" presId="urn:microsoft.com/office/officeart/2018/2/layout/IconCircleList"/>
    <dgm:cxn modelId="{F015AA4C-9997-0847-B08D-9E11A8AF9646}" type="presParOf" srcId="{5B3B15BE-222A-4B4E-9455-7184CD71285F}" destId="{D738C6BC-3E68-4BFF-9D57-075B5A00ACAE}" srcOrd="2" destOrd="0" presId="urn:microsoft.com/office/officeart/2018/2/layout/IconCircleList"/>
    <dgm:cxn modelId="{28439AE3-5EE2-3145-A01F-BB46A4E43FC5}" type="presParOf" srcId="{5B3B15BE-222A-4B4E-9455-7184CD71285F}" destId="{52F217A2-7C42-446C-865C-EBC7901253DB}"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ED2E2C-F241-0546-B037-C16FD6B2AAA8}" type="doc">
      <dgm:prSet loTypeId="urn:microsoft.com/office/officeart/2005/8/layout/matrix1" loCatId="process" qsTypeId="urn:microsoft.com/office/officeart/2005/8/quickstyle/simple1" qsCatId="simple" csTypeId="urn:microsoft.com/office/officeart/2005/8/colors/accent1_2" csCatId="accent1" phldr="1"/>
      <dgm:spPr/>
      <dgm:t>
        <a:bodyPr/>
        <a:lstStyle/>
        <a:p>
          <a:endParaRPr lang="en-US"/>
        </a:p>
      </dgm:t>
    </dgm:pt>
    <dgm:pt modelId="{F03E07A2-8411-2443-9171-DB544E5140F7}">
      <dgm:prSet phldrT="[Text]"/>
      <dgm:spPr/>
      <dgm:t>
        <a:bodyPr/>
        <a:lstStyle/>
        <a:p>
          <a:r>
            <a:rPr lang="en-US" dirty="0"/>
            <a:t>IDEA</a:t>
          </a:r>
        </a:p>
      </dgm:t>
    </dgm:pt>
    <dgm:pt modelId="{E2F7B888-1528-3F44-862F-D6FEC5698E8E}" type="parTrans" cxnId="{B4EDB542-9E86-714F-959D-B0FF1488DCC7}">
      <dgm:prSet/>
      <dgm:spPr/>
      <dgm:t>
        <a:bodyPr/>
        <a:lstStyle/>
        <a:p>
          <a:endParaRPr lang="en-US"/>
        </a:p>
      </dgm:t>
    </dgm:pt>
    <dgm:pt modelId="{DCB2FDBF-EF16-B242-9D7E-4F10FF870DD5}" type="sibTrans" cxnId="{B4EDB542-9E86-714F-959D-B0FF1488DCC7}">
      <dgm:prSet/>
      <dgm:spPr/>
      <dgm:t>
        <a:bodyPr/>
        <a:lstStyle/>
        <a:p>
          <a:endParaRPr lang="en-US"/>
        </a:p>
      </dgm:t>
    </dgm:pt>
    <dgm:pt modelId="{3A72A88D-7E60-BB42-8A7B-5B7B4B7304CC}">
      <dgm:prSet phldrT="[Text]"/>
      <dgm:spPr/>
      <dgm:t>
        <a:bodyPr/>
        <a:lstStyle/>
        <a:p>
          <a:r>
            <a:rPr lang="en-US" dirty="0"/>
            <a:t>Inclusion</a:t>
          </a:r>
        </a:p>
      </dgm:t>
    </dgm:pt>
    <dgm:pt modelId="{D0298092-6EA6-5A41-9D71-FBC07C4271E0}" type="parTrans" cxnId="{7245C362-8CFA-1D42-9077-A0DE3A21E729}">
      <dgm:prSet/>
      <dgm:spPr/>
      <dgm:t>
        <a:bodyPr/>
        <a:lstStyle/>
        <a:p>
          <a:endParaRPr lang="en-US"/>
        </a:p>
      </dgm:t>
    </dgm:pt>
    <dgm:pt modelId="{73C7CD23-921F-1D4C-92F4-C58C7609D42E}" type="sibTrans" cxnId="{7245C362-8CFA-1D42-9077-A0DE3A21E729}">
      <dgm:prSet/>
      <dgm:spPr/>
      <dgm:t>
        <a:bodyPr/>
        <a:lstStyle/>
        <a:p>
          <a:endParaRPr lang="en-US"/>
        </a:p>
      </dgm:t>
    </dgm:pt>
    <dgm:pt modelId="{E97B413C-9341-8049-9A07-6DA1B3CE2E77}">
      <dgm:prSet phldrT="[Text]"/>
      <dgm:spPr/>
      <dgm:t>
        <a:bodyPr/>
        <a:lstStyle/>
        <a:p>
          <a:r>
            <a:rPr lang="en-US" dirty="0"/>
            <a:t>Diversity</a:t>
          </a:r>
        </a:p>
      </dgm:t>
    </dgm:pt>
    <dgm:pt modelId="{3324ED41-36B1-5D46-92C1-223CA3BF83CF}" type="parTrans" cxnId="{AE468772-196E-CE4E-999D-CA380CF75801}">
      <dgm:prSet/>
      <dgm:spPr/>
      <dgm:t>
        <a:bodyPr/>
        <a:lstStyle/>
        <a:p>
          <a:endParaRPr lang="en-US"/>
        </a:p>
      </dgm:t>
    </dgm:pt>
    <dgm:pt modelId="{C4CFC8A0-A019-EE4A-904F-E7AC52CA8113}" type="sibTrans" cxnId="{AE468772-196E-CE4E-999D-CA380CF75801}">
      <dgm:prSet/>
      <dgm:spPr/>
      <dgm:t>
        <a:bodyPr/>
        <a:lstStyle/>
        <a:p>
          <a:endParaRPr lang="en-US"/>
        </a:p>
      </dgm:t>
    </dgm:pt>
    <dgm:pt modelId="{D601F2F8-41D2-8243-B007-CAFBF053473F}">
      <dgm:prSet phldrT="[Text]"/>
      <dgm:spPr/>
      <dgm:t>
        <a:bodyPr/>
        <a:lstStyle/>
        <a:p>
          <a:r>
            <a:rPr lang="en-US" dirty="0"/>
            <a:t>Equity</a:t>
          </a:r>
        </a:p>
      </dgm:t>
    </dgm:pt>
    <dgm:pt modelId="{EF392588-FD86-5D45-9EC6-009725761910}" type="parTrans" cxnId="{B1F07A0A-9476-0042-8EE2-9125541B7C23}">
      <dgm:prSet/>
      <dgm:spPr/>
      <dgm:t>
        <a:bodyPr/>
        <a:lstStyle/>
        <a:p>
          <a:endParaRPr lang="en-US"/>
        </a:p>
      </dgm:t>
    </dgm:pt>
    <dgm:pt modelId="{85575F07-6A70-FB4A-97DE-6B5F0ACD1CA4}" type="sibTrans" cxnId="{B1F07A0A-9476-0042-8EE2-9125541B7C23}">
      <dgm:prSet/>
      <dgm:spPr/>
      <dgm:t>
        <a:bodyPr/>
        <a:lstStyle/>
        <a:p>
          <a:endParaRPr lang="en-US"/>
        </a:p>
      </dgm:t>
    </dgm:pt>
    <dgm:pt modelId="{A9AE6D99-A1F9-634C-BA15-161E0EA0038E}">
      <dgm:prSet phldrT="[Text]"/>
      <dgm:spPr/>
      <dgm:t>
        <a:bodyPr/>
        <a:lstStyle/>
        <a:p>
          <a:r>
            <a:rPr lang="en-US" dirty="0"/>
            <a:t>Access</a:t>
          </a:r>
        </a:p>
      </dgm:t>
    </dgm:pt>
    <dgm:pt modelId="{F4663E55-14EB-B641-A37C-515BA711E9BB}" type="parTrans" cxnId="{6DA24720-9CAB-9B48-9FA9-1167A769E7A5}">
      <dgm:prSet/>
      <dgm:spPr/>
      <dgm:t>
        <a:bodyPr/>
        <a:lstStyle/>
        <a:p>
          <a:endParaRPr lang="en-US"/>
        </a:p>
      </dgm:t>
    </dgm:pt>
    <dgm:pt modelId="{BB002D5D-4E04-5B41-BB14-4C156E32CB38}" type="sibTrans" cxnId="{6DA24720-9CAB-9B48-9FA9-1167A769E7A5}">
      <dgm:prSet/>
      <dgm:spPr/>
      <dgm:t>
        <a:bodyPr/>
        <a:lstStyle/>
        <a:p>
          <a:endParaRPr lang="en-US"/>
        </a:p>
      </dgm:t>
    </dgm:pt>
    <dgm:pt modelId="{82BE3785-1225-7C4C-8A76-BB73E0BA1150}" type="pres">
      <dgm:prSet presAssocID="{D2ED2E2C-F241-0546-B037-C16FD6B2AAA8}" presName="diagram" presStyleCnt="0">
        <dgm:presLayoutVars>
          <dgm:chMax val="1"/>
          <dgm:dir/>
          <dgm:animLvl val="ctr"/>
          <dgm:resizeHandles val="exact"/>
        </dgm:presLayoutVars>
      </dgm:prSet>
      <dgm:spPr/>
    </dgm:pt>
    <dgm:pt modelId="{D15C84F7-4ABD-FD40-8B7F-10EC20E95B72}" type="pres">
      <dgm:prSet presAssocID="{D2ED2E2C-F241-0546-B037-C16FD6B2AAA8}" presName="matrix" presStyleCnt="0"/>
      <dgm:spPr/>
    </dgm:pt>
    <dgm:pt modelId="{FD69FAA0-DA31-404B-8B37-3EC5E17DDD72}" type="pres">
      <dgm:prSet presAssocID="{D2ED2E2C-F241-0546-B037-C16FD6B2AAA8}" presName="tile1" presStyleLbl="node1" presStyleIdx="0" presStyleCnt="4"/>
      <dgm:spPr/>
    </dgm:pt>
    <dgm:pt modelId="{BA72E595-9967-9444-ACD4-D54B7261489B}" type="pres">
      <dgm:prSet presAssocID="{D2ED2E2C-F241-0546-B037-C16FD6B2AAA8}" presName="tile1text" presStyleLbl="node1" presStyleIdx="0" presStyleCnt="4">
        <dgm:presLayoutVars>
          <dgm:chMax val="0"/>
          <dgm:chPref val="0"/>
          <dgm:bulletEnabled val="1"/>
        </dgm:presLayoutVars>
      </dgm:prSet>
      <dgm:spPr/>
    </dgm:pt>
    <dgm:pt modelId="{8B6F1FF4-0398-1E40-B692-668FAF142072}" type="pres">
      <dgm:prSet presAssocID="{D2ED2E2C-F241-0546-B037-C16FD6B2AAA8}" presName="tile2" presStyleLbl="node1" presStyleIdx="1" presStyleCnt="4"/>
      <dgm:spPr/>
    </dgm:pt>
    <dgm:pt modelId="{78C4756A-0484-F342-B78F-64A002018EDD}" type="pres">
      <dgm:prSet presAssocID="{D2ED2E2C-F241-0546-B037-C16FD6B2AAA8}" presName="tile2text" presStyleLbl="node1" presStyleIdx="1" presStyleCnt="4">
        <dgm:presLayoutVars>
          <dgm:chMax val="0"/>
          <dgm:chPref val="0"/>
          <dgm:bulletEnabled val="1"/>
        </dgm:presLayoutVars>
      </dgm:prSet>
      <dgm:spPr/>
    </dgm:pt>
    <dgm:pt modelId="{92989DE1-F3BD-BD4B-B15D-A81AC4C7824B}" type="pres">
      <dgm:prSet presAssocID="{D2ED2E2C-F241-0546-B037-C16FD6B2AAA8}" presName="tile3" presStyleLbl="node1" presStyleIdx="2" presStyleCnt="4"/>
      <dgm:spPr/>
    </dgm:pt>
    <dgm:pt modelId="{153C49C1-3851-994A-8B70-B04E00480757}" type="pres">
      <dgm:prSet presAssocID="{D2ED2E2C-F241-0546-B037-C16FD6B2AAA8}" presName="tile3text" presStyleLbl="node1" presStyleIdx="2" presStyleCnt="4">
        <dgm:presLayoutVars>
          <dgm:chMax val="0"/>
          <dgm:chPref val="0"/>
          <dgm:bulletEnabled val="1"/>
        </dgm:presLayoutVars>
      </dgm:prSet>
      <dgm:spPr/>
    </dgm:pt>
    <dgm:pt modelId="{8CC9CE34-151E-2A4F-954D-CACEDF6331D2}" type="pres">
      <dgm:prSet presAssocID="{D2ED2E2C-F241-0546-B037-C16FD6B2AAA8}" presName="tile4" presStyleLbl="node1" presStyleIdx="3" presStyleCnt="4"/>
      <dgm:spPr/>
    </dgm:pt>
    <dgm:pt modelId="{E393F412-5098-6D4A-BDCA-2B0606DC7973}" type="pres">
      <dgm:prSet presAssocID="{D2ED2E2C-F241-0546-B037-C16FD6B2AAA8}" presName="tile4text" presStyleLbl="node1" presStyleIdx="3" presStyleCnt="4">
        <dgm:presLayoutVars>
          <dgm:chMax val="0"/>
          <dgm:chPref val="0"/>
          <dgm:bulletEnabled val="1"/>
        </dgm:presLayoutVars>
      </dgm:prSet>
      <dgm:spPr/>
    </dgm:pt>
    <dgm:pt modelId="{0C698D45-2F09-AF40-85DF-AF088A05ECD8}" type="pres">
      <dgm:prSet presAssocID="{D2ED2E2C-F241-0546-B037-C16FD6B2AAA8}" presName="centerTile" presStyleLbl="fgShp" presStyleIdx="0" presStyleCnt="1">
        <dgm:presLayoutVars>
          <dgm:chMax val="0"/>
          <dgm:chPref val="0"/>
        </dgm:presLayoutVars>
      </dgm:prSet>
      <dgm:spPr/>
    </dgm:pt>
  </dgm:ptLst>
  <dgm:cxnLst>
    <dgm:cxn modelId="{B1F07A0A-9476-0042-8EE2-9125541B7C23}" srcId="{F03E07A2-8411-2443-9171-DB544E5140F7}" destId="{D601F2F8-41D2-8243-B007-CAFBF053473F}" srcOrd="2" destOrd="0" parTransId="{EF392588-FD86-5D45-9EC6-009725761910}" sibTransId="{85575F07-6A70-FB4A-97DE-6B5F0ACD1CA4}"/>
    <dgm:cxn modelId="{6DA24720-9CAB-9B48-9FA9-1167A769E7A5}" srcId="{F03E07A2-8411-2443-9171-DB544E5140F7}" destId="{A9AE6D99-A1F9-634C-BA15-161E0EA0038E}" srcOrd="3" destOrd="0" parTransId="{F4663E55-14EB-B641-A37C-515BA711E9BB}" sibTransId="{BB002D5D-4E04-5B41-BB14-4C156E32CB38}"/>
    <dgm:cxn modelId="{C47B0435-E887-DF4B-A279-DAAFDE82E735}" type="presOf" srcId="{D601F2F8-41D2-8243-B007-CAFBF053473F}" destId="{153C49C1-3851-994A-8B70-B04E00480757}" srcOrd="1" destOrd="0" presId="urn:microsoft.com/office/officeart/2005/8/layout/matrix1"/>
    <dgm:cxn modelId="{45C43F5F-3F5C-FB40-8263-6407B049FCB8}" type="presOf" srcId="{3A72A88D-7E60-BB42-8A7B-5B7B4B7304CC}" destId="{FD69FAA0-DA31-404B-8B37-3EC5E17DDD72}" srcOrd="0" destOrd="0" presId="urn:microsoft.com/office/officeart/2005/8/layout/matrix1"/>
    <dgm:cxn modelId="{B4EDB542-9E86-714F-959D-B0FF1488DCC7}" srcId="{D2ED2E2C-F241-0546-B037-C16FD6B2AAA8}" destId="{F03E07A2-8411-2443-9171-DB544E5140F7}" srcOrd="0" destOrd="0" parTransId="{E2F7B888-1528-3F44-862F-D6FEC5698E8E}" sibTransId="{DCB2FDBF-EF16-B242-9D7E-4F10FF870DD5}"/>
    <dgm:cxn modelId="{7245C362-8CFA-1D42-9077-A0DE3A21E729}" srcId="{F03E07A2-8411-2443-9171-DB544E5140F7}" destId="{3A72A88D-7E60-BB42-8A7B-5B7B4B7304CC}" srcOrd="0" destOrd="0" parTransId="{D0298092-6EA6-5A41-9D71-FBC07C4271E0}" sibTransId="{73C7CD23-921F-1D4C-92F4-C58C7609D42E}"/>
    <dgm:cxn modelId="{AE468772-196E-CE4E-999D-CA380CF75801}" srcId="{F03E07A2-8411-2443-9171-DB544E5140F7}" destId="{E97B413C-9341-8049-9A07-6DA1B3CE2E77}" srcOrd="1" destOrd="0" parTransId="{3324ED41-36B1-5D46-92C1-223CA3BF83CF}" sibTransId="{C4CFC8A0-A019-EE4A-904F-E7AC52CA8113}"/>
    <dgm:cxn modelId="{1C22B1A6-CCE6-6E43-9F69-CFFDB5949D7A}" type="presOf" srcId="{E97B413C-9341-8049-9A07-6DA1B3CE2E77}" destId="{8B6F1FF4-0398-1E40-B692-668FAF142072}" srcOrd="0" destOrd="0" presId="urn:microsoft.com/office/officeart/2005/8/layout/matrix1"/>
    <dgm:cxn modelId="{0C89A8B1-C9BA-6B43-AA56-784EDB555C26}" type="presOf" srcId="{A9AE6D99-A1F9-634C-BA15-161E0EA0038E}" destId="{E393F412-5098-6D4A-BDCA-2B0606DC7973}" srcOrd="1" destOrd="0" presId="urn:microsoft.com/office/officeart/2005/8/layout/matrix1"/>
    <dgm:cxn modelId="{6282F0B8-6D3D-7849-B078-A445F87929A1}" type="presOf" srcId="{F03E07A2-8411-2443-9171-DB544E5140F7}" destId="{0C698D45-2F09-AF40-85DF-AF088A05ECD8}" srcOrd="0" destOrd="0" presId="urn:microsoft.com/office/officeart/2005/8/layout/matrix1"/>
    <dgm:cxn modelId="{732A7DD3-384F-DE41-9358-BCC20A540071}" type="presOf" srcId="{E97B413C-9341-8049-9A07-6DA1B3CE2E77}" destId="{78C4756A-0484-F342-B78F-64A002018EDD}" srcOrd="1" destOrd="0" presId="urn:microsoft.com/office/officeart/2005/8/layout/matrix1"/>
    <dgm:cxn modelId="{309614D4-A19B-C34B-9424-76C11E709FA8}" type="presOf" srcId="{A9AE6D99-A1F9-634C-BA15-161E0EA0038E}" destId="{8CC9CE34-151E-2A4F-954D-CACEDF6331D2}" srcOrd="0" destOrd="0" presId="urn:microsoft.com/office/officeart/2005/8/layout/matrix1"/>
    <dgm:cxn modelId="{B1E31ED4-914F-A348-BB99-5FF60E693D63}" type="presOf" srcId="{D601F2F8-41D2-8243-B007-CAFBF053473F}" destId="{92989DE1-F3BD-BD4B-B15D-A81AC4C7824B}" srcOrd="0" destOrd="0" presId="urn:microsoft.com/office/officeart/2005/8/layout/matrix1"/>
    <dgm:cxn modelId="{1B31B7DA-F0AC-154E-ADA2-03407430C4FB}" type="presOf" srcId="{3A72A88D-7E60-BB42-8A7B-5B7B4B7304CC}" destId="{BA72E595-9967-9444-ACD4-D54B7261489B}" srcOrd="1" destOrd="0" presId="urn:microsoft.com/office/officeart/2005/8/layout/matrix1"/>
    <dgm:cxn modelId="{83F1EBF8-ED41-A742-B13A-7FDD97449AD5}" type="presOf" srcId="{D2ED2E2C-F241-0546-B037-C16FD6B2AAA8}" destId="{82BE3785-1225-7C4C-8A76-BB73E0BA1150}" srcOrd="0" destOrd="0" presId="urn:microsoft.com/office/officeart/2005/8/layout/matrix1"/>
    <dgm:cxn modelId="{0B491785-1C98-A543-8609-A6CE31DA433E}" type="presParOf" srcId="{82BE3785-1225-7C4C-8A76-BB73E0BA1150}" destId="{D15C84F7-4ABD-FD40-8B7F-10EC20E95B72}" srcOrd="0" destOrd="0" presId="urn:microsoft.com/office/officeart/2005/8/layout/matrix1"/>
    <dgm:cxn modelId="{DDF588D3-DD3B-6E43-A715-2F39A9237236}" type="presParOf" srcId="{D15C84F7-4ABD-FD40-8B7F-10EC20E95B72}" destId="{FD69FAA0-DA31-404B-8B37-3EC5E17DDD72}" srcOrd="0" destOrd="0" presId="urn:microsoft.com/office/officeart/2005/8/layout/matrix1"/>
    <dgm:cxn modelId="{2E38325D-4DC0-0A45-A106-37AFD2C44D51}" type="presParOf" srcId="{D15C84F7-4ABD-FD40-8B7F-10EC20E95B72}" destId="{BA72E595-9967-9444-ACD4-D54B7261489B}" srcOrd="1" destOrd="0" presId="urn:microsoft.com/office/officeart/2005/8/layout/matrix1"/>
    <dgm:cxn modelId="{61A74CC6-150E-C646-B9D3-4F73BD70ACBA}" type="presParOf" srcId="{D15C84F7-4ABD-FD40-8B7F-10EC20E95B72}" destId="{8B6F1FF4-0398-1E40-B692-668FAF142072}" srcOrd="2" destOrd="0" presId="urn:microsoft.com/office/officeart/2005/8/layout/matrix1"/>
    <dgm:cxn modelId="{4D348DC3-EA65-6945-9497-FEC5BC9E7B07}" type="presParOf" srcId="{D15C84F7-4ABD-FD40-8B7F-10EC20E95B72}" destId="{78C4756A-0484-F342-B78F-64A002018EDD}" srcOrd="3" destOrd="0" presId="urn:microsoft.com/office/officeart/2005/8/layout/matrix1"/>
    <dgm:cxn modelId="{AF8ED10C-F064-3D45-BC9C-2BCC78B8F0CB}" type="presParOf" srcId="{D15C84F7-4ABD-FD40-8B7F-10EC20E95B72}" destId="{92989DE1-F3BD-BD4B-B15D-A81AC4C7824B}" srcOrd="4" destOrd="0" presId="urn:microsoft.com/office/officeart/2005/8/layout/matrix1"/>
    <dgm:cxn modelId="{4267F8AC-5FC5-D442-8785-3193FF227F46}" type="presParOf" srcId="{D15C84F7-4ABD-FD40-8B7F-10EC20E95B72}" destId="{153C49C1-3851-994A-8B70-B04E00480757}" srcOrd="5" destOrd="0" presId="urn:microsoft.com/office/officeart/2005/8/layout/matrix1"/>
    <dgm:cxn modelId="{72DCCA1D-CD76-0441-8166-069C26640539}" type="presParOf" srcId="{D15C84F7-4ABD-FD40-8B7F-10EC20E95B72}" destId="{8CC9CE34-151E-2A4F-954D-CACEDF6331D2}" srcOrd="6" destOrd="0" presId="urn:microsoft.com/office/officeart/2005/8/layout/matrix1"/>
    <dgm:cxn modelId="{8E380DB6-98B6-2142-B839-DCE22595996C}" type="presParOf" srcId="{D15C84F7-4ABD-FD40-8B7F-10EC20E95B72}" destId="{E393F412-5098-6D4A-BDCA-2B0606DC7973}" srcOrd="7" destOrd="0" presId="urn:microsoft.com/office/officeart/2005/8/layout/matrix1"/>
    <dgm:cxn modelId="{B1527A8E-2943-F54F-ABEC-378C1B464671}" type="presParOf" srcId="{82BE3785-1225-7C4C-8A76-BB73E0BA1150}" destId="{0C698D45-2F09-AF40-85DF-AF088A05ECD8}"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6552D7-BD81-48C0-8746-CEC56663DA44}"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1C509541-1243-49EC-A34E-7D09DF837373}">
      <dgm:prSet/>
      <dgm:spPr/>
      <dgm:t>
        <a:bodyPr/>
        <a:lstStyle/>
        <a:p>
          <a:pPr>
            <a:lnSpc>
              <a:spcPct val="100000"/>
            </a:lnSpc>
          </a:pPr>
          <a:r>
            <a:rPr lang="en-US"/>
            <a:t>Better decision-making</a:t>
          </a:r>
        </a:p>
      </dgm:t>
    </dgm:pt>
    <dgm:pt modelId="{69A06E9D-DF41-4577-B9FE-4822FC01DF29}" type="parTrans" cxnId="{1D7FFDE0-4C65-4038-84F5-3307B5171853}">
      <dgm:prSet/>
      <dgm:spPr/>
      <dgm:t>
        <a:bodyPr/>
        <a:lstStyle/>
        <a:p>
          <a:endParaRPr lang="en-US"/>
        </a:p>
      </dgm:t>
    </dgm:pt>
    <dgm:pt modelId="{7C47335E-41DF-498A-852A-E07557A18667}" type="sibTrans" cxnId="{1D7FFDE0-4C65-4038-84F5-3307B5171853}">
      <dgm:prSet/>
      <dgm:spPr/>
      <dgm:t>
        <a:bodyPr/>
        <a:lstStyle/>
        <a:p>
          <a:pPr>
            <a:lnSpc>
              <a:spcPct val="100000"/>
            </a:lnSpc>
          </a:pPr>
          <a:endParaRPr lang="en-US"/>
        </a:p>
      </dgm:t>
    </dgm:pt>
    <dgm:pt modelId="{78E731DA-2733-4E91-9D96-F00BAB67F367}">
      <dgm:prSet/>
      <dgm:spPr/>
      <dgm:t>
        <a:bodyPr/>
        <a:lstStyle/>
        <a:p>
          <a:pPr>
            <a:lnSpc>
              <a:spcPct val="100000"/>
            </a:lnSpc>
          </a:pPr>
          <a:r>
            <a:rPr lang="en-US"/>
            <a:t>Expanded creativity and problem-solving</a:t>
          </a:r>
        </a:p>
      </dgm:t>
    </dgm:pt>
    <dgm:pt modelId="{9283C466-E799-4A20-8A90-58BC99407B7C}" type="parTrans" cxnId="{23FD076A-A2CC-4CEC-8B43-A0E0EF5CCF85}">
      <dgm:prSet/>
      <dgm:spPr/>
      <dgm:t>
        <a:bodyPr/>
        <a:lstStyle/>
        <a:p>
          <a:endParaRPr lang="en-US"/>
        </a:p>
      </dgm:t>
    </dgm:pt>
    <dgm:pt modelId="{5D89E634-2CD0-4A8F-91CB-83C34A38A94B}" type="sibTrans" cxnId="{23FD076A-A2CC-4CEC-8B43-A0E0EF5CCF85}">
      <dgm:prSet/>
      <dgm:spPr/>
      <dgm:t>
        <a:bodyPr/>
        <a:lstStyle/>
        <a:p>
          <a:pPr>
            <a:lnSpc>
              <a:spcPct val="100000"/>
            </a:lnSpc>
          </a:pPr>
          <a:endParaRPr lang="en-US"/>
        </a:p>
      </dgm:t>
    </dgm:pt>
    <dgm:pt modelId="{CA35A607-9960-4742-9F7B-97CDAFEB261C}">
      <dgm:prSet/>
      <dgm:spPr/>
      <dgm:t>
        <a:bodyPr/>
        <a:lstStyle/>
        <a:p>
          <a:pPr>
            <a:lnSpc>
              <a:spcPct val="100000"/>
            </a:lnSpc>
          </a:pPr>
          <a:r>
            <a:rPr lang="en-US" dirty="0"/>
            <a:t>Increased employee satisfaction and retention</a:t>
          </a:r>
        </a:p>
      </dgm:t>
    </dgm:pt>
    <dgm:pt modelId="{66FFC8D2-504B-411A-A7C3-6D4A9AC0F1C8}" type="parTrans" cxnId="{FCF56ED6-1F04-4315-9ACA-DF59B4F12985}">
      <dgm:prSet/>
      <dgm:spPr/>
      <dgm:t>
        <a:bodyPr/>
        <a:lstStyle/>
        <a:p>
          <a:endParaRPr lang="en-US"/>
        </a:p>
      </dgm:t>
    </dgm:pt>
    <dgm:pt modelId="{C778B049-1B60-4227-B0DD-86B17AF48BC9}" type="sibTrans" cxnId="{FCF56ED6-1F04-4315-9ACA-DF59B4F12985}">
      <dgm:prSet/>
      <dgm:spPr/>
      <dgm:t>
        <a:bodyPr/>
        <a:lstStyle/>
        <a:p>
          <a:pPr>
            <a:lnSpc>
              <a:spcPct val="100000"/>
            </a:lnSpc>
          </a:pPr>
          <a:endParaRPr lang="en-US"/>
        </a:p>
      </dgm:t>
    </dgm:pt>
    <dgm:pt modelId="{F20DBDC2-6A06-4D6B-A485-DFA59936FEA2}">
      <dgm:prSet/>
      <dgm:spPr/>
      <dgm:t>
        <a:bodyPr/>
        <a:lstStyle/>
        <a:p>
          <a:pPr>
            <a:lnSpc>
              <a:spcPct val="100000"/>
            </a:lnSpc>
          </a:pPr>
          <a:r>
            <a:rPr lang="en-US"/>
            <a:t>Improved employee engagement and performance</a:t>
          </a:r>
        </a:p>
      </dgm:t>
    </dgm:pt>
    <dgm:pt modelId="{92C8FBF0-7DC6-44A2-8F4B-BF66D5EBB417}" type="parTrans" cxnId="{BEE6055B-782B-4DC3-B0A3-0D5B15FEDE75}">
      <dgm:prSet/>
      <dgm:spPr/>
      <dgm:t>
        <a:bodyPr/>
        <a:lstStyle/>
        <a:p>
          <a:endParaRPr lang="en-US"/>
        </a:p>
      </dgm:t>
    </dgm:pt>
    <dgm:pt modelId="{514BC9A8-0AAC-4058-847A-92FA1ADED5C8}" type="sibTrans" cxnId="{BEE6055B-782B-4DC3-B0A3-0D5B15FEDE75}">
      <dgm:prSet/>
      <dgm:spPr/>
      <dgm:t>
        <a:bodyPr/>
        <a:lstStyle/>
        <a:p>
          <a:pPr>
            <a:lnSpc>
              <a:spcPct val="100000"/>
            </a:lnSpc>
          </a:pPr>
          <a:endParaRPr lang="en-US"/>
        </a:p>
      </dgm:t>
    </dgm:pt>
    <dgm:pt modelId="{03446600-178A-4A38-BB0F-15A41042C2AA}">
      <dgm:prSet/>
      <dgm:spPr/>
      <dgm:t>
        <a:bodyPr/>
        <a:lstStyle/>
        <a:p>
          <a:pPr>
            <a:lnSpc>
              <a:spcPct val="100000"/>
            </a:lnSpc>
          </a:pPr>
          <a:r>
            <a:rPr lang="en-US"/>
            <a:t>Lifts organizational performance</a:t>
          </a:r>
        </a:p>
      </dgm:t>
    </dgm:pt>
    <dgm:pt modelId="{09FD6EB1-AB5C-4112-9407-88EFA093F4CB}" type="parTrans" cxnId="{BCA03BC3-C875-411C-A377-DCD8123086B3}">
      <dgm:prSet/>
      <dgm:spPr/>
      <dgm:t>
        <a:bodyPr/>
        <a:lstStyle/>
        <a:p>
          <a:endParaRPr lang="en-US"/>
        </a:p>
      </dgm:t>
    </dgm:pt>
    <dgm:pt modelId="{8DB5E029-AB3D-4ECD-A229-BA065B20C480}" type="sibTrans" cxnId="{BCA03BC3-C875-411C-A377-DCD8123086B3}">
      <dgm:prSet/>
      <dgm:spPr/>
      <dgm:t>
        <a:bodyPr/>
        <a:lstStyle/>
        <a:p>
          <a:endParaRPr lang="en-US"/>
        </a:p>
      </dgm:t>
    </dgm:pt>
    <dgm:pt modelId="{CDA50C01-284C-46E9-8B77-014271290803}" type="pres">
      <dgm:prSet presAssocID="{8A6552D7-BD81-48C0-8746-CEC56663DA44}" presName="root" presStyleCnt="0">
        <dgm:presLayoutVars>
          <dgm:dir/>
          <dgm:resizeHandles val="exact"/>
        </dgm:presLayoutVars>
      </dgm:prSet>
      <dgm:spPr/>
    </dgm:pt>
    <dgm:pt modelId="{E918B07A-0CCE-4792-ADBA-A393D8CDFDA1}" type="pres">
      <dgm:prSet presAssocID="{8A6552D7-BD81-48C0-8746-CEC56663DA44}" presName="container" presStyleCnt="0">
        <dgm:presLayoutVars>
          <dgm:dir/>
          <dgm:resizeHandles val="exact"/>
        </dgm:presLayoutVars>
      </dgm:prSet>
      <dgm:spPr/>
    </dgm:pt>
    <dgm:pt modelId="{A2FDB60E-0FD7-4FDB-B4E1-4C56BE88CCCB}" type="pres">
      <dgm:prSet presAssocID="{1C509541-1243-49EC-A34E-7D09DF837373}" presName="compNode" presStyleCnt="0"/>
      <dgm:spPr/>
    </dgm:pt>
    <dgm:pt modelId="{8E7BEB27-65E8-4841-8E32-8C56AAFCFE2E}" type="pres">
      <dgm:prSet presAssocID="{1C509541-1243-49EC-A34E-7D09DF837373}" presName="iconBgRect" presStyleLbl="bgShp" presStyleIdx="0" presStyleCnt="5"/>
      <dgm:spPr/>
    </dgm:pt>
    <dgm:pt modelId="{3C31AB64-C178-451E-B625-2359955B7491}" type="pres">
      <dgm:prSet presAssocID="{1C509541-1243-49EC-A34E-7D09DF837373}" presName="iconRect" presStyleLbl="node1" presStyleIdx="0" presStyleCnt="5"/>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ecision chart"/>
        </a:ext>
      </dgm:extLst>
    </dgm:pt>
    <dgm:pt modelId="{D964DE16-E507-4E9C-8703-A5FC078C60EF}" type="pres">
      <dgm:prSet presAssocID="{1C509541-1243-49EC-A34E-7D09DF837373}" presName="spaceRect" presStyleCnt="0"/>
      <dgm:spPr/>
    </dgm:pt>
    <dgm:pt modelId="{82924FD0-DF13-484A-BB82-BAE0BC4FD253}" type="pres">
      <dgm:prSet presAssocID="{1C509541-1243-49EC-A34E-7D09DF837373}" presName="textRect" presStyleLbl="revTx" presStyleIdx="0" presStyleCnt="5">
        <dgm:presLayoutVars>
          <dgm:chMax val="1"/>
          <dgm:chPref val="1"/>
        </dgm:presLayoutVars>
      </dgm:prSet>
      <dgm:spPr/>
    </dgm:pt>
    <dgm:pt modelId="{253E278D-9A5A-47D9-AE2A-92A7CC44178D}" type="pres">
      <dgm:prSet presAssocID="{7C47335E-41DF-498A-852A-E07557A18667}" presName="sibTrans" presStyleLbl="sibTrans2D1" presStyleIdx="0" presStyleCnt="0"/>
      <dgm:spPr/>
    </dgm:pt>
    <dgm:pt modelId="{08804C74-C704-40F6-B96E-3F74008F8094}" type="pres">
      <dgm:prSet presAssocID="{78E731DA-2733-4E91-9D96-F00BAB67F367}" presName="compNode" presStyleCnt="0"/>
      <dgm:spPr/>
    </dgm:pt>
    <dgm:pt modelId="{F9102E01-0A3E-4B8B-A164-446FACA99A37}" type="pres">
      <dgm:prSet presAssocID="{78E731DA-2733-4E91-9D96-F00BAB67F367}" presName="iconBgRect" presStyleLbl="bgShp" presStyleIdx="1" presStyleCnt="5"/>
      <dgm:spPr/>
    </dgm:pt>
    <dgm:pt modelId="{2E241623-64EA-4667-8B84-A1B7281B6120}" type="pres">
      <dgm:prSet presAssocID="{78E731DA-2733-4E91-9D96-F00BAB67F367}" presName="iconRect" presStyleLbl="node1" presStyleIdx="1" presStyleCnt="5"/>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ightbulb"/>
        </a:ext>
      </dgm:extLst>
    </dgm:pt>
    <dgm:pt modelId="{F505C76A-6851-4A10-B3DA-CFD37FB239AB}" type="pres">
      <dgm:prSet presAssocID="{78E731DA-2733-4E91-9D96-F00BAB67F367}" presName="spaceRect" presStyleCnt="0"/>
      <dgm:spPr/>
    </dgm:pt>
    <dgm:pt modelId="{7E87B1C4-F666-4FE7-8BF1-A9EDB7FF1BCB}" type="pres">
      <dgm:prSet presAssocID="{78E731DA-2733-4E91-9D96-F00BAB67F367}" presName="textRect" presStyleLbl="revTx" presStyleIdx="1" presStyleCnt="5">
        <dgm:presLayoutVars>
          <dgm:chMax val="1"/>
          <dgm:chPref val="1"/>
        </dgm:presLayoutVars>
      </dgm:prSet>
      <dgm:spPr/>
    </dgm:pt>
    <dgm:pt modelId="{47564951-950D-467F-A4EE-A83B42A4873C}" type="pres">
      <dgm:prSet presAssocID="{5D89E634-2CD0-4A8F-91CB-83C34A38A94B}" presName="sibTrans" presStyleLbl="sibTrans2D1" presStyleIdx="0" presStyleCnt="0"/>
      <dgm:spPr/>
    </dgm:pt>
    <dgm:pt modelId="{D4E4A3FC-A718-4460-831C-B5A852B1A6D1}" type="pres">
      <dgm:prSet presAssocID="{CA35A607-9960-4742-9F7B-97CDAFEB261C}" presName="compNode" presStyleCnt="0"/>
      <dgm:spPr/>
    </dgm:pt>
    <dgm:pt modelId="{31918ED3-3620-49F9-8B52-4722627AA267}" type="pres">
      <dgm:prSet presAssocID="{CA35A607-9960-4742-9F7B-97CDAFEB261C}" presName="iconBgRect" presStyleLbl="bgShp" presStyleIdx="2" presStyleCnt="5"/>
      <dgm:spPr/>
    </dgm:pt>
    <dgm:pt modelId="{11589071-2931-43AF-B029-8F891E8D7741}" type="pres">
      <dgm:prSet presAssocID="{CA35A607-9960-4742-9F7B-97CDAFEB261C}" presName="iconRect" presStyleLbl="node1" presStyleIdx="2" presStyleCnt="5"/>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Upward trend"/>
        </a:ext>
      </dgm:extLst>
    </dgm:pt>
    <dgm:pt modelId="{9DC05993-5C02-430F-A385-F4E128F2A5C5}" type="pres">
      <dgm:prSet presAssocID="{CA35A607-9960-4742-9F7B-97CDAFEB261C}" presName="spaceRect" presStyleCnt="0"/>
      <dgm:spPr/>
    </dgm:pt>
    <dgm:pt modelId="{46E67A6C-E3D3-4AA3-A247-60FEDE8186D2}" type="pres">
      <dgm:prSet presAssocID="{CA35A607-9960-4742-9F7B-97CDAFEB261C}" presName="textRect" presStyleLbl="revTx" presStyleIdx="2" presStyleCnt="5">
        <dgm:presLayoutVars>
          <dgm:chMax val="1"/>
          <dgm:chPref val="1"/>
        </dgm:presLayoutVars>
      </dgm:prSet>
      <dgm:spPr/>
    </dgm:pt>
    <dgm:pt modelId="{5B93B7D7-7CB5-4B14-8F3B-2F4B799FE218}" type="pres">
      <dgm:prSet presAssocID="{C778B049-1B60-4227-B0DD-86B17AF48BC9}" presName="sibTrans" presStyleLbl="sibTrans2D1" presStyleIdx="0" presStyleCnt="0"/>
      <dgm:spPr/>
    </dgm:pt>
    <dgm:pt modelId="{67C54B86-3C37-4857-9F56-549D24540BA1}" type="pres">
      <dgm:prSet presAssocID="{F20DBDC2-6A06-4D6B-A485-DFA59936FEA2}" presName="compNode" presStyleCnt="0"/>
      <dgm:spPr/>
    </dgm:pt>
    <dgm:pt modelId="{CBE43F6C-36CD-47C8-A816-F77037C42A74}" type="pres">
      <dgm:prSet presAssocID="{F20DBDC2-6A06-4D6B-A485-DFA59936FEA2}" presName="iconBgRect" presStyleLbl="bgShp" presStyleIdx="3" presStyleCnt="5"/>
      <dgm:spPr/>
    </dgm:pt>
    <dgm:pt modelId="{7B6BE191-1185-4480-8BC4-EC0C713E1B50}" type="pres">
      <dgm:prSet presAssocID="{F20DBDC2-6A06-4D6B-A485-DFA59936FEA2}" presName="iconRect" presStyleLbl="node1" presStyleIdx="3" presStyleCnt="5"/>
      <dgm:spPr>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andshake"/>
        </a:ext>
      </dgm:extLst>
    </dgm:pt>
    <dgm:pt modelId="{3E5E6D4F-CE8D-4B70-8D82-BAB5A2D148CB}" type="pres">
      <dgm:prSet presAssocID="{F20DBDC2-6A06-4D6B-A485-DFA59936FEA2}" presName="spaceRect" presStyleCnt="0"/>
      <dgm:spPr/>
    </dgm:pt>
    <dgm:pt modelId="{5DF60AD7-CD3F-4DEE-9E02-0FCC820E2850}" type="pres">
      <dgm:prSet presAssocID="{F20DBDC2-6A06-4D6B-A485-DFA59936FEA2}" presName="textRect" presStyleLbl="revTx" presStyleIdx="3" presStyleCnt="5">
        <dgm:presLayoutVars>
          <dgm:chMax val="1"/>
          <dgm:chPref val="1"/>
        </dgm:presLayoutVars>
      </dgm:prSet>
      <dgm:spPr/>
    </dgm:pt>
    <dgm:pt modelId="{3A207F96-D7F9-45B4-A5D7-FE9987533623}" type="pres">
      <dgm:prSet presAssocID="{514BC9A8-0AAC-4058-847A-92FA1ADED5C8}" presName="sibTrans" presStyleLbl="sibTrans2D1" presStyleIdx="0" presStyleCnt="0"/>
      <dgm:spPr/>
    </dgm:pt>
    <dgm:pt modelId="{44F62694-2BF2-43B6-A472-93DF1A4865DE}" type="pres">
      <dgm:prSet presAssocID="{03446600-178A-4A38-BB0F-15A41042C2AA}" presName="compNode" presStyleCnt="0"/>
      <dgm:spPr/>
    </dgm:pt>
    <dgm:pt modelId="{A100F1D5-5676-4CC9-A0B2-CEFF477882D0}" type="pres">
      <dgm:prSet presAssocID="{03446600-178A-4A38-BB0F-15A41042C2AA}" presName="iconBgRect" presStyleLbl="bgShp" presStyleIdx="4" presStyleCnt="5"/>
      <dgm:spPr/>
    </dgm:pt>
    <dgm:pt modelId="{F62B3031-F652-49E9-BBB0-3E7B89ED8117}" type="pres">
      <dgm:prSet presAssocID="{03446600-178A-4A38-BB0F-15A41042C2AA}" presName="iconRect" presStyleLbl="node1" presStyleIdx="4" presStyleCnt="5"/>
      <dgm:spPr>
        <a:blipFill>
          <a:blip xmlns:r="http://schemas.openxmlformats.org/officeDocument/2006/relationships"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Gauge"/>
        </a:ext>
      </dgm:extLst>
    </dgm:pt>
    <dgm:pt modelId="{5CBBD40D-A6AE-43F8-BE97-3C29EB875C4F}" type="pres">
      <dgm:prSet presAssocID="{03446600-178A-4A38-BB0F-15A41042C2AA}" presName="spaceRect" presStyleCnt="0"/>
      <dgm:spPr/>
    </dgm:pt>
    <dgm:pt modelId="{2076DA35-4ABC-474E-A1EB-EE789CAD59BF}" type="pres">
      <dgm:prSet presAssocID="{03446600-178A-4A38-BB0F-15A41042C2AA}" presName="textRect" presStyleLbl="revTx" presStyleIdx="4" presStyleCnt="5">
        <dgm:presLayoutVars>
          <dgm:chMax val="1"/>
          <dgm:chPref val="1"/>
        </dgm:presLayoutVars>
      </dgm:prSet>
      <dgm:spPr/>
    </dgm:pt>
  </dgm:ptLst>
  <dgm:cxnLst>
    <dgm:cxn modelId="{BEE6055B-782B-4DC3-B0A3-0D5B15FEDE75}" srcId="{8A6552D7-BD81-48C0-8746-CEC56663DA44}" destId="{F20DBDC2-6A06-4D6B-A485-DFA59936FEA2}" srcOrd="3" destOrd="0" parTransId="{92C8FBF0-7DC6-44A2-8F4B-BF66D5EBB417}" sibTransId="{514BC9A8-0AAC-4058-847A-92FA1ADED5C8}"/>
    <dgm:cxn modelId="{23FD076A-A2CC-4CEC-8B43-A0E0EF5CCF85}" srcId="{8A6552D7-BD81-48C0-8746-CEC56663DA44}" destId="{78E731DA-2733-4E91-9D96-F00BAB67F367}" srcOrd="1" destOrd="0" parTransId="{9283C466-E799-4A20-8A90-58BC99407B7C}" sibTransId="{5D89E634-2CD0-4A8F-91CB-83C34A38A94B}"/>
    <dgm:cxn modelId="{0ECC5285-C389-408F-B5A4-5ED5AD3AE716}" type="presOf" srcId="{1C509541-1243-49EC-A34E-7D09DF837373}" destId="{82924FD0-DF13-484A-BB82-BAE0BC4FD253}" srcOrd="0" destOrd="0" presId="urn:microsoft.com/office/officeart/2018/2/layout/IconCircleList"/>
    <dgm:cxn modelId="{F49BBA92-329D-49DD-ABD7-6B8E6DFDB780}" type="presOf" srcId="{5D89E634-2CD0-4A8F-91CB-83C34A38A94B}" destId="{47564951-950D-467F-A4EE-A83B42A4873C}" srcOrd="0" destOrd="0" presId="urn:microsoft.com/office/officeart/2018/2/layout/IconCircleList"/>
    <dgm:cxn modelId="{91C5B59D-B7BD-49A1-9EC9-F236791DB2BA}" type="presOf" srcId="{8A6552D7-BD81-48C0-8746-CEC56663DA44}" destId="{CDA50C01-284C-46E9-8B77-014271290803}" srcOrd="0" destOrd="0" presId="urn:microsoft.com/office/officeart/2018/2/layout/IconCircleList"/>
    <dgm:cxn modelId="{D97B5EB8-C640-4BB4-9689-2AA06003A7BF}" type="presOf" srcId="{F20DBDC2-6A06-4D6B-A485-DFA59936FEA2}" destId="{5DF60AD7-CD3F-4DEE-9E02-0FCC820E2850}" srcOrd="0" destOrd="0" presId="urn:microsoft.com/office/officeart/2018/2/layout/IconCircleList"/>
    <dgm:cxn modelId="{BCA03BC3-C875-411C-A377-DCD8123086B3}" srcId="{8A6552D7-BD81-48C0-8746-CEC56663DA44}" destId="{03446600-178A-4A38-BB0F-15A41042C2AA}" srcOrd="4" destOrd="0" parTransId="{09FD6EB1-AB5C-4112-9407-88EFA093F4CB}" sibTransId="{8DB5E029-AB3D-4ECD-A229-BA065B20C480}"/>
    <dgm:cxn modelId="{ACBBEEC8-34DA-4920-97E4-E1455284B684}" type="presOf" srcId="{78E731DA-2733-4E91-9D96-F00BAB67F367}" destId="{7E87B1C4-F666-4FE7-8BF1-A9EDB7FF1BCB}" srcOrd="0" destOrd="0" presId="urn:microsoft.com/office/officeart/2018/2/layout/IconCircleList"/>
    <dgm:cxn modelId="{FCF56ED6-1F04-4315-9ACA-DF59B4F12985}" srcId="{8A6552D7-BD81-48C0-8746-CEC56663DA44}" destId="{CA35A607-9960-4742-9F7B-97CDAFEB261C}" srcOrd="2" destOrd="0" parTransId="{66FFC8D2-504B-411A-A7C3-6D4A9AC0F1C8}" sibTransId="{C778B049-1B60-4227-B0DD-86B17AF48BC9}"/>
    <dgm:cxn modelId="{3BBCE2D7-814F-42A5-BBF6-08A4C612AA66}" type="presOf" srcId="{CA35A607-9960-4742-9F7B-97CDAFEB261C}" destId="{46E67A6C-E3D3-4AA3-A247-60FEDE8186D2}" srcOrd="0" destOrd="0" presId="urn:microsoft.com/office/officeart/2018/2/layout/IconCircleList"/>
    <dgm:cxn modelId="{1D7FFDE0-4C65-4038-84F5-3307B5171853}" srcId="{8A6552D7-BD81-48C0-8746-CEC56663DA44}" destId="{1C509541-1243-49EC-A34E-7D09DF837373}" srcOrd="0" destOrd="0" parTransId="{69A06E9D-DF41-4577-B9FE-4822FC01DF29}" sibTransId="{7C47335E-41DF-498A-852A-E07557A18667}"/>
    <dgm:cxn modelId="{C8DD19E3-BB77-4644-8861-95DC0A26B406}" type="presOf" srcId="{03446600-178A-4A38-BB0F-15A41042C2AA}" destId="{2076DA35-4ABC-474E-A1EB-EE789CAD59BF}" srcOrd="0" destOrd="0" presId="urn:microsoft.com/office/officeart/2018/2/layout/IconCircleList"/>
    <dgm:cxn modelId="{305A21E7-2F36-4D7D-BBD1-2DB73324E8C8}" type="presOf" srcId="{514BC9A8-0AAC-4058-847A-92FA1ADED5C8}" destId="{3A207F96-D7F9-45B4-A5D7-FE9987533623}" srcOrd="0" destOrd="0" presId="urn:microsoft.com/office/officeart/2018/2/layout/IconCircleList"/>
    <dgm:cxn modelId="{4F85CCEF-69E0-4FF3-8547-CDEA4CF4C06E}" type="presOf" srcId="{C778B049-1B60-4227-B0DD-86B17AF48BC9}" destId="{5B93B7D7-7CB5-4B14-8F3B-2F4B799FE218}" srcOrd="0" destOrd="0" presId="urn:microsoft.com/office/officeart/2018/2/layout/IconCircleList"/>
    <dgm:cxn modelId="{672113F4-A7D2-4EA6-9A86-51AB07C8E47A}" type="presOf" srcId="{7C47335E-41DF-498A-852A-E07557A18667}" destId="{253E278D-9A5A-47D9-AE2A-92A7CC44178D}" srcOrd="0" destOrd="0" presId="urn:microsoft.com/office/officeart/2018/2/layout/IconCircleList"/>
    <dgm:cxn modelId="{32AF37AB-C05C-4FCC-851D-F988AAB7F342}" type="presParOf" srcId="{CDA50C01-284C-46E9-8B77-014271290803}" destId="{E918B07A-0CCE-4792-ADBA-A393D8CDFDA1}" srcOrd="0" destOrd="0" presId="urn:microsoft.com/office/officeart/2018/2/layout/IconCircleList"/>
    <dgm:cxn modelId="{0A7D5D12-3569-471F-901B-CCEEF0C777D4}" type="presParOf" srcId="{E918B07A-0CCE-4792-ADBA-A393D8CDFDA1}" destId="{A2FDB60E-0FD7-4FDB-B4E1-4C56BE88CCCB}" srcOrd="0" destOrd="0" presId="urn:microsoft.com/office/officeart/2018/2/layout/IconCircleList"/>
    <dgm:cxn modelId="{982CFFB2-6CAA-45EC-93F4-6658A7D0956A}" type="presParOf" srcId="{A2FDB60E-0FD7-4FDB-B4E1-4C56BE88CCCB}" destId="{8E7BEB27-65E8-4841-8E32-8C56AAFCFE2E}" srcOrd="0" destOrd="0" presId="urn:microsoft.com/office/officeart/2018/2/layout/IconCircleList"/>
    <dgm:cxn modelId="{87013F0C-0A31-4CB0-A193-0246D7D01BCA}" type="presParOf" srcId="{A2FDB60E-0FD7-4FDB-B4E1-4C56BE88CCCB}" destId="{3C31AB64-C178-451E-B625-2359955B7491}" srcOrd="1" destOrd="0" presId="urn:microsoft.com/office/officeart/2018/2/layout/IconCircleList"/>
    <dgm:cxn modelId="{53FE998A-62FA-42FB-A511-A07C5DCDD0C2}" type="presParOf" srcId="{A2FDB60E-0FD7-4FDB-B4E1-4C56BE88CCCB}" destId="{D964DE16-E507-4E9C-8703-A5FC078C60EF}" srcOrd="2" destOrd="0" presId="urn:microsoft.com/office/officeart/2018/2/layout/IconCircleList"/>
    <dgm:cxn modelId="{6C0390BE-7B4F-47C9-BBC1-372FB8C45ED8}" type="presParOf" srcId="{A2FDB60E-0FD7-4FDB-B4E1-4C56BE88CCCB}" destId="{82924FD0-DF13-484A-BB82-BAE0BC4FD253}" srcOrd="3" destOrd="0" presId="urn:microsoft.com/office/officeart/2018/2/layout/IconCircleList"/>
    <dgm:cxn modelId="{F1AC9C8B-8F8B-49FE-A1DB-5EC49A092B6C}" type="presParOf" srcId="{E918B07A-0CCE-4792-ADBA-A393D8CDFDA1}" destId="{253E278D-9A5A-47D9-AE2A-92A7CC44178D}" srcOrd="1" destOrd="0" presId="urn:microsoft.com/office/officeart/2018/2/layout/IconCircleList"/>
    <dgm:cxn modelId="{0435C34D-02AB-4CB9-B6DD-367DB6939F8F}" type="presParOf" srcId="{E918B07A-0CCE-4792-ADBA-A393D8CDFDA1}" destId="{08804C74-C704-40F6-B96E-3F74008F8094}" srcOrd="2" destOrd="0" presId="urn:microsoft.com/office/officeart/2018/2/layout/IconCircleList"/>
    <dgm:cxn modelId="{D35DFD7F-38B5-4895-99C1-18083BF27797}" type="presParOf" srcId="{08804C74-C704-40F6-B96E-3F74008F8094}" destId="{F9102E01-0A3E-4B8B-A164-446FACA99A37}" srcOrd="0" destOrd="0" presId="urn:microsoft.com/office/officeart/2018/2/layout/IconCircleList"/>
    <dgm:cxn modelId="{0438C258-49E5-4442-A675-4CF9D86EB634}" type="presParOf" srcId="{08804C74-C704-40F6-B96E-3F74008F8094}" destId="{2E241623-64EA-4667-8B84-A1B7281B6120}" srcOrd="1" destOrd="0" presId="urn:microsoft.com/office/officeart/2018/2/layout/IconCircleList"/>
    <dgm:cxn modelId="{4018D5F9-81F2-481B-B352-B66726474D59}" type="presParOf" srcId="{08804C74-C704-40F6-B96E-3F74008F8094}" destId="{F505C76A-6851-4A10-B3DA-CFD37FB239AB}" srcOrd="2" destOrd="0" presId="urn:microsoft.com/office/officeart/2018/2/layout/IconCircleList"/>
    <dgm:cxn modelId="{BD4036F2-B744-466D-A648-F56864EC0495}" type="presParOf" srcId="{08804C74-C704-40F6-B96E-3F74008F8094}" destId="{7E87B1C4-F666-4FE7-8BF1-A9EDB7FF1BCB}" srcOrd="3" destOrd="0" presId="urn:microsoft.com/office/officeart/2018/2/layout/IconCircleList"/>
    <dgm:cxn modelId="{B2CF0A9D-2190-4726-9EBC-EA81F35205EB}" type="presParOf" srcId="{E918B07A-0CCE-4792-ADBA-A393D8CDFDA1}" destId="{47564951-950D-467F-A4EE-A83B42A4873C}" srcOrd="3" destOrd="0" presId="urn:microsoft.com/office/officeart/2018/2/layout/IconCircleList"/>
    <dgm:cxn modelId="{E82001A0-4943-487C-940D-DA5A3B1CAB9E}" type="presParOf" srcId="{E918B07A-0CCE-4792-ADBA-A393D8CDFDA1}" destId="{D4E4A3FC-A718-4460-831C-B5A852B1A6D1}" srcOrd="4" destOrd="0" presId="urn:microsoft.com/office/officeart/2018/2/layout/IconCircleList"/>
    <dgm:cxn modelId="{8978FF79-99BD-45CD-8F83-D5446F1B6C30}" type="presParOf" srcId="{D4E4A3FC-A718-4460-831C-B5A852B1A6D1}" destId="{31918ED3-3620-49F9-8B52-4722627AA267}" srcOrd="0" destOrd="0" presId="urn:microsoft.com/office/officeart/2018/2/layout/IconCircleList"/>
    <dgm:cxn modelId="{224800FA-4023-444B-9463-980547C2B373}" type="presParOf" srcId="{D4E4A3FC-A718-4460-831C-B5A852B1A6D1}" destId="{11589071-2931-43AF-B029-8F891E8D7741}" srcOrd="1" destOrd="0" presId="urn:microsoft.com/office/officeart/2018/2/layout/IconCircleList"/>
    <dgm:cxn modelId="{6619A6F1-6706-4259-8A07-4F982E23AD3E}" type="presParOf" srcId="{D4E4A3FC-A718-4460-831C-B5A852B1A6D1}" destId="{9DC05993-5C02-430F-A385-F4E128F2A5C5}" srcOrd="2" destOrd="0" presId="urn:microsoft.com/office/officeart/2018/2/layout/IconCircleList"/>
    <dgm:cxn modelId="{DFC2DFF1-F075-4FFC-9E1A-DEA7CA64FD1B}" type="presParOf" srcId="{D4E4A3FC-A718-4460-831C-B5A852B1A6D1}" destId="{46E67A6C-E3D3-4AA3-A247-60FEDE8186D2}" srcOrd="3" destOrd="0" presId="urn:microsoft.com/office/officeart/2018/2/layout/IconCircleList"/>
    <dgm:cxn modelId="{5FB45E9B-8C27-446E-9424-B824E80B82D7}" type="presParOf" srcId="{E918B07A-0CCE-4792-ADBA-A393D8CDFDA1}" destId="{5B93B7D7-7CB5-4B14-8F3B-2F4B799FE218}" srcOrd="5" destOrd="0" presId="urn:microsoft.com/office/officeart/2018/2/layout/IconCircleList"/>
    <dgm:cxn modelId="{85E85681-5102-4CF6-B8E0-043228B5D7F5}" type="presParOf" srcId="{E918B07A-0CCE-4792-ADBA-A393D8CDFDA1}" destId="{67C54B86-3C37-4857-9F56-549D24540BA1}" srcOrd="6" destOrd="0" presId="urn:microsoft.com/office/officeart/2018/2/layout/IconCircleList"/>
    <dgm:cxn modelId="{F11DD826-B47B-4D4B-90C0-5154BEBF6805}" type="presParOf" srcId="{67C54B86-3C37-4857-9F56-549D24540BA1}" destId="{CBE43F6C-36CD-47C8-A816-F77037C42A74}" srcOrd="0" destOrd="0" presId="urn:microsoft.com/office/officeart/2018/2/layout/IconCircleList"/>
    <dgm:cxn modelId="{108A97B2-4156-47DB-AFCC-F2A057376D94}" type="presParOf" srcId="{67C54B86-3C37-4857-9F56-549D24540BA1}" destId="{7B6BE191-1185-4480-8BC4-EC0C713E1B50}" srcOrd="1" destOrd="0" presId="urn:microsoft.com/office/officeart/2018/2/layout/IconCircleList"/>
    <dgm:cxn modelId="{DBD6521A-5625-4BFE-BE77-72E7FD5E2224}" type="presParOf" srcId="{67C54B86-3C37-4857-9F56-549D24540BA1}" destId="{3E5E6D4F-CE8D-4B70-8D82-BAB5A2D148CB}" srcOrd="2" destOrd="0" presId="urn:microsoft.com/office/officeart/2018/2/layout/IconCircleList"/>
    <dgm:cxn modelId="{659A90AA-7007-48CF-9F06-6E4D89F26546}" type="presParOf" srcId="{67C54B86-3C37-4857-9F56-549D24540BA1}" destId="{5DF60AD7-CD3F-4DEE-9E02-0FCC820E2850}" srcOrd="3" destOrd="0" presId="urn:microsoft.com/office/officeart/2018/2/layout/IconCircleList"/>
    <dgm:cxn modelId="{2B0D7976-5A2D-4A42-949F-ECB1357474C1}" type="presParOf" srcId="{E918B07A-0CCE-4792-ADBA-A393D8CDFDA1}" destId="{3A207F96-D7F9-45B4-A5D7-FE9987533623}" srcOrd="7" destOrd="0" presId="urn:microsoft.com/office/officeart/2018/2/layout/IconCircleList"/>
    <dgm:cxn modelId="{3F6C2F79-A761-4168-A5CB-3F5D1C6B9544}" type="presParOf" srcId="{E918B07A-0CCE-4792-ADBA-A393D8CDFDA1}" destId="{44F62694-2BF2-43B6-A472-93DF1A4865DE}" srcOrd="8" destOrd="0" presId="urn:microsoft.com/office/officeart/2018/2/layout/IconCircleList"/>
    <dgm:cxn modelId="{3164DC42-F0DF-469C-8535-2AA40706B609}" type="presParOf" srcId="{44F62694-2BF2-43B6-A472-93DF1A4865DE}" destId="{A100F1D5-5676-4CC9-A0B2-CEFF477882D0}" srcOrd="0" destOrd="0" presId="urn:microsoft.com/office/officeart/2018/2/layout/IconCircleList"/>
    <dgm:cxn modelId="{3D539B63-E94B-4213-BC23-33EC2DB272F2}" type="presParOf" srcId="{44F62694-2BF2-43B6-A472-93DF1A4865DE}" destId="{F62B3031-F652-49E9-BBB0-3E7B89ED8117}" srcOrd="1" destOrd="0" presId="urn:microsoft.com/office/officeart/2018/2/layout/IconCircleList"/>
    <dgm:cxn modelId="{C4A5523E-6D5F-4C7A-A195-FB30A2245128}" type="presParOf" srcId="{44F62694-2BF2-43B6-A472-93DF1A4865DE}" destId="{5CBBD40D-A6AE-43F8-BE97-3C29EB875C4F}" srcOrd="2" destOrd="0" presId="urn:microsoft.com/office/officeart/2018/2/layout/IconCircleList"/>
    <dgm:cxn modelId="{4A315414-B4C7-4694-9988-D6EDCD4EF8D2}" type="presParOf" srcId="{44F62694-2BF2-43B6-A472-93DF1A4865DE}" destId="{2076DA35-4ABC-474E-A1EB-EE789CAD59BF}"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3994602-2DDA-5044-B76D-65E7E86DB27C}" type="doc">
      <dgm:prSet loTypeId="urn:microsoft.com/office/officeart/2005/8/layout/process1" loCatId="" qsTypeId="urn:microsoft.com/office/officeart/2005/8/quickstyle/simple1" qsCatId="simple" csTypeId="urn:microsoft.com/office/officeart/2005/8/colors/colorful2" csCatId="colorful" phldr="1"/>
      <dgm:spPr/>
      <dgm:t>
        <a:bodyPr/>
        <a:lstStyle/>
        <a:p>
          <a:endParaRPr lang="en-US"/>
        </a:p>
      </dgm:t>
    </dgm:pt>
    <dgm:pt modelId="{A30AAC4E-0B19-5548-9709-12D927D1EAF2}">
      <dgm:prSet phldrT="[Text]"/>
      <dgm:spPr/>
      <dgm:t>
        <a:bodyPr/>
        <a:lstStyle/>
        <a:p>
          <a:r>
            <a:rPr lang="en-US">
              <a:ln>
                <a:noFill/>
              </a:ln>
              <a:solidFill>
                <a:sysClr val="windowText" lastClr="000000"/>
              </a:solidFill>
            </a:rPr>
            <a:t>Unaware</a:t>
          </a:r>
          <a:endParaRPr lang="en-US" dirty="0">
            <a:ln>
              <a:noFill/>
            </a:ln>
            <a:solidFill>
              <a:sysClr val="windowText" lastClr="000000"/>
            </a:solidFill>
          </a:endParaRPr>
        </a:p>
      </dgm:t>
    </dgm:pt>
    <dgm:pt modelId="{455B36C8-911E-B742-9B8F-7556B974989D}" type="parTrans" cxnId="{A5CD897C-4788-FC4D-83BD-842C9EB8CEF1}">
      <dgm:prSet/>
      <dgm:spPr/>
      <dgm:t>
        <a:bodyPr/>
        <a:lstStyle/>
        <a:p>
          <a:endParaRPr lang="en-US">
            <a:ln>
              <a:noFill/>
            </a:ln>
            <a:solidFill>
              <a:sysClr val="windowText" lastClr="000000"/>
            </a:solidFill>
          </a:endParaRPr>
        </a:p>
      </dgm:t>
    </dgm:pt>
    <dgm:pt modelId="{CDF146C4-CC85-334B-8164-E726C63C0951}" type="sibTrans" cxnId="{A5CD897C-4788-FC4D-83BD-842C9EB8CEF1}">
      <dgm:prSet/>
      <dgm:spPr/>
      <dgm:t>
        <a:bodyPr/>
        <a:lstStyle/>
        <a:p>
          <a:endParaRPr lang="en-US">
            <a:ln>
              <a:noFill/>
            </a:ln>
            <a:solidFill>
              <a:sysClr val="windowText" lastClr="000000"/>
            </a:solidFill>
          </a:endParaRPr>
        </a:p>
      </dgm:t>
    </dgm:pt>
    <dgm:pt modelId="{6AAF26FF-20E1-3043-BF3F-4871DDD073E1}">
      <dgm:prSet phldrT="[Text]"/>
      <dgm:spPr/>
      <dgm:t>
        <a:bodyPr/>
        <a:lstStyle/>
        <a:p>
          <a:r>
            <a:rPr lang="en-US">
              <a:ln>
                <a:noFill/>
              </a:ln>
              <a:solidFill>
                <a:sysClr val="windowText" lastClr="000000"/>
              </a:solidFill>
            </a:rPr>
            <a:t>Active</a:t>
          </a:r>
          <a:endParaRPr lang="en-US" dirty="0">
            <a:ln>
              <a:noFill/>
            </a:ln>
            <a:solidFill>
              <a:sysClr val="windowText" lastClr="000000"/>
            </a:solidFill>
          </a:endParaRPr>
        </a:p>
      </dgm:t>
    </dgm:pt>
    <dgm:pt modelId="{30F72C61-9963-464C-BD66-D4099EC74328}" type="parTrans" cxnId="{61A29754-F4DD-E345-B7D5-E4F50F20E216}">
      <dgm:prSet/>
      <dgm:spPr/>
      <dgm:t>
        <a:bodyPr/>
        <a:lstStyle/>
        <a:p>
          <a:endParaRPr lang="en-US">
            <a:ln>
              <a:noFill/>
            </a:ln>
            <a:solidFill>
              <a:sysClr val="windowText" lastClr="000000"/>
            </a:solidFill>
          </a:endParaRPr>
        </a:p>
      </dgm:t>
    </dgm:pt>
    <dgm:pt modelId="{DC1A143B-1CF4-1C48-9379-73D9F835EDCD}" type="sibTrans" cxnId="{61A29754-F4DD-E345-B7D5-E4F50F20E216}">
      <dgm:prSet/>
      <dgm:spPr/>
      <dgm:t>
        <a:bodyPr/>
        <a:lstStyle/>
        <a:p>
          <a:endParaRPr lang="en-US">
            <a:ln>
              <a:noFill/>
            </a:ln>
            <a:solidFill>
              <a:sysClr val="windowText" lastClr="000000"/>
            </a:solidFill>
          </a:endParaRPr>
        </a:p>
      </dgm:t>
    </dgm:pt>
    <dgm:pt modelId="{127E5495-D502-E54E-9B7C-EC26C03236F8}">
      <dgm:prSet phldrT="[Text]"/>
      <dgm:spPr/>
      <dgm:t>
        <a:bodyPr/>
        <a:lstStyle/>
        <a:p>
          <a:r>
            <a:rPr lang="en-US">
              <a:ln>
                <a:noFill/>
              </a:ln>
              <a:solidFill>
                <a:sysClr val="windowText" lastClr="000000"/>
              </a:solidFill>
            </a:rPr>
            <a:t>Advocate</a:t>
          </a:r>
          <a:endParaRPr lang="en-US" dirty="0">
            <a:ln>
              <a:noFill/>
            </a:ln>
            <a:solidFill>
              <a:sysClr val="windowText" lastClr="000000"/>
            </a:solidFill>
          </a:endParaRPr>
        </a:p>
      </dgm:t>
    </dgm:pt>
    <dgm:pt modelId="{785251AA-848D-B24C-92D2-2FBE5BD79250}" type="parTrans" cxnId="{389C0D1F-AD05-1445-A2B1-3C58DC709223}">
      <dgm:prSet/>
      <dgm:spPr/>
      <dgm:t>
        <a:bodyPr/>
        <a:lstStyle/>
        <a:p>
          <a:endParaRPr lang="en-US">
            <a:ln>
              <a:noFill/>
            </a:ln>
            <a:solidFill>
              <a:sysClr val="windowText" lastClr="000000"/>
            </a:solidFill>
          </a:endParaRPr>
        </a:p>
      </dgm:t>
    </dgm:pt>
    <dgm:pt modelId="{05693301-8138-5142-AC51-A0F65007F1F8}" type="sibTrans" cxnId="{389C0D1F-AD05-1445-A2B1-3C58DC709223}">
      <dgm:prSet/>
      <dgm:spPr/>
      <dgm:t>
        <a:bodyPr/>
        <a:lstStyle/>
        <a:p>
          <a:endParaRPr lang="en-US">
            <a:ln>
              <a:noFill/>
            </a:ln>
            <a:solidFill>
              <a:sysClr val="windowText" lastClr="000000"/>
            </a:solidFill>
          </a:endParaRPr>
        </a:p>
      </dgm:t>
    </dgm:pt>
    <dgm:pt modelId="{FBBBCB54-002B-A441-8810-AC16981FB942}">
      <dgm:prSet phldrT="[Text]"/>
      <dgm:spPr/>
      <dgm:t>
        <a:bodyPr/>
        <a:lstStyle/>
        <a:p>
          <a:r>
            <a:rPr lang="en-US">
              <a:ln>
                <a:noFill/>
              </a:ln>
              <a:solidFill>
                <a:sysClr val="windowText" lastClr="000000"/>
              </a:solidFill>
            </a:rPr>
            <a:t>Aware</a:t>
          </a:r>
          <a:endParaRPr lang="en-US" dirty="0">
            <a:ln>
              <a:noFill/>
            </a:ln>
            <a:solidFill>
              <a:sysClr val="windowText" lastClr="000000"/>
            </a:solidFill>
          </a:endParaRPr>
        </a:p>
      </dgm:t>
    </dgm:pt>
    <dgm:pt modelId="{4A86BB18-7299-5340-8CAE-E13F6738B58E}" type="parTrans" cxnId="{DDA2C1AA-61E4-AA44-8C0E-3D7866D4702A}">
      <dgm:prSet/>
      <dgm:spPr/>
      <dgm:t>
        <a:bodyPr/>
        <a:lstStyle/>
        <a:p>
          <a:endParaRPr lang="en-US">
            <a:ln>
              <a:noFill/>
            </a:ln>
            <a:solidFill>
              <a:sysClr val="windowText" lastClr="000000"/>
            </a:solidFill>
          </a:endParaRPr>
        </a:p>
      </dgm:t>
    </dgm:pt>
    <dgm:pt modelId="{57846EDF-8FC5-4E48-A0B1-495EC0328F87}" type="sibTrans" cxnId="{DDA2C1AA-61E4-AA44-8C0E-3D7866D4702A}">
      <dgm:prSet/>
      <dgm:spPr/>
      <dgm:t>
        <a:bodyPr/>
        <a:lstStyle/>
        <a:p>
          <a:endParaRPr lang="en-US">
            <a:ln>
              <a:noFill/>
            </a:ln>
            <a:solidFill>
              <a:sysClr val="windowText" lastClr="000000"/>
            </a:solidFill>
          </a:endParaRPr>
        </a:p>
      </dgm:t>
    </dgm:pt>
    <dgm:pt modelId="{9A5F83EC-BBE1-3447-AE51-8E0BBFFEAE68}" type="pres">
      <dgm:prSet presAssocID="{43994602-2DDA-5044-B76D-65E7E86DB27C}" presName="Name0" presStyleCnt="0">
        <dgm:presLayoutVars>
          <dgm:dir/>
          <dgm:resizeHandles val="exact"/>
        </dgm:presLayoutVars>
      </dgm:prSet>
      <dgm:spPr/>
    </dgm:pt>
    <dgm:pt modelId="{1380D218-A673-F740-9825-8E22B1D35E5C}" type="pres">
      <dgm:prSet presAssocID="{A30AAC4E-0B19-5548-9709-12D927D1EAF2}" presName="node" presStyleLbl="node1" presStyleIdx="0" presStyleCnt="4">
        <dgm:presLayoutVars>
          <dgm:bulletEnabled val="1"/>
        </dgm:presLayoutVars>
      </dgm:prSet>
      <dgm:spPr/>
    </dgm:pt>
    <dgm:pt modelId="{3C37089C-4048-184C-B85C-7CD94D3BA817}" type="pres">
      <dgm:prSet presAssocID="{CDF146C4-CC85-334B-8164-E726C63C0951}" presName="sibTrans" presStyleLbl="sibTrans2D1" presStyleIdx="0" presStyleCnt="3"/>
      <dgm:spPr/>
    </dgm:pt>
    <dgm:pt modelId="{D272F5AA-44EF-6C43-ADCA-AB1BECBB652D}" type="pres">
      <dgm:prSet presAssocID="{CDF146C4-CC85-334B-8164-E726C63C0951}" presName="connectorText" presStyleLbl="sibTrans2D1" presStyleIdx="0" presStyleCnt="3"/>
      <dgm:spPr/>
    </dgm:pt>
    <dgm:pt modelId="{5A760129-4D78-1741-BA6C-92601D32FC1B}" type="pres">
      <dgm:prSet presAssocID="{FBBBCB54-002B-A441-8810-AC16981FB942}" presName="node" presStyleLbl="node1" presStyleIdx="1" presStyleCnt="4">
        <dgm:presLayoutVars>
          <dgm:bulletEnabled val="1"/>
        </dgm:presLayoutVars>
      </dgm:prSet>
      <dgm:spPr/>
    </dgm:pt>
    <dgm:pt modelId="{78AA725C-9594-D246-A3E4-05E78ADBA193}" type="pres">
      <dgm:prSet presAssocID="{57846EDF-8FC5-4E48-A0B1-495EC0328F87}" presName="sibTrans" presStyleLbl="sibTrans2D1" presStyleIdx="1" presStyleCnt="3"/>
      <dgm:spPr/>
    </dgm:pt>
    <dgm:pt modelId="{18D77F80-A8F8-344F-BC69-36436CB66BF2}" type="pres">
      <dgm:prSet presAssocID="{57846EDF-8FC5-4E48-A0B1-495EC0328F87}" presName="connectorText" presStyleLbl="sibTrans2D1" presStyleIdx="1" presStyleCnt="3"/>
      <dgm:spPr/>
    </dgm:pt>
    <dgm:pt modelId="{3E382E0E-ADF4-1740-A899-E58A476C6785}" type="pres">
      <dgm:prSet presAssocID="{6AAF26FF-20E1-3043-BF3F-4871DDD073E1}" presName="node" presStyleLbl="node1" presStyleIdx="2" presStyleCnt="4">
        <dgm:presLayoutVars>
          <dgm:bulletEnabled val="1"/>
        </dgm:presLayoutVars>
      </dgm:prSet>
      <dgm:spPr/>
    </dgm:pt>
    <dgm:pt modelId="{7602A329-89FF-BE4E-8868-E65214D33459}" type="pres">
      <dgm:prSet presAssocID="{DC1A143B-1CF4-1C48-9379-73D9F835EDCD}" presName="sibTrans" presStyleLbl="sibTrans2D1" presStyleIdx="2" presStyleCnt="3"/>
      <dgm:spPr/>
    </dgm:pt>
    <dgm:pt modelId="{70C10D23-EA21-554A-B990-ECE367C3F6C8}" type="pres">
      <dgm:prSet presAssocID="{DC1A143B-1CF4-1C48-9379-73D9F835EDCD}" presName="connectorText" presStyleLbl="sibTrans2D1" presStyleIdx="2" presStyleCnt="3"/>
      <dgm:spPr/>
    </dgm:pt>
    <dgm:pt modelId="{FA422EC2-A1A5-CC47-87CF-80CB0125453B}" type="pres">
      <dgm:prSet presAssocID="{127E5495-D502-E54E-9B7C-EC26C03236F8}" presName="node" presStyleLbl="node1" presStyleIdx="3" presStyleCnt="4">
        <dgm:presLayoutVars>
          <dgm:bulletEnabled val="1"/>
        </dgm:presLayoutVars>
      </dgm:prSet>
      <dgm:spPr/>
    </dgm:pt>
  </dgm:ptLst>
  <dgm:cxnLst>
    <dgm:cxn modelId="{BA090D16-5C24-B548-93B7-F6EF22F428F4}" type="presOf" srcId="{A30AAC4E-0B19-5548-9709-12D927D1EAF2}" destId="{1380D218-A673-F740-9825-8E22B1D35E5C}" srcOrd="0" destOrd="0" presId="urn:microsoft.com/office/officeart/2005/8/layout/process1"/>
    <dgm:cxn modelId="{389C0D1F-AD05-1445-A2B1-3C58DC709223}" srcId="{43994602-2DDA-5044-B76D-65E7E86DB27C}" destId="{127E5495-D502-E54E-9B7C-EC26C03236F8}" srcOrd="3" destOrd="0" parTransId="{785251AA-848D-B24C-92D2-2FBE5BD79250}" sibTransId="{05693301-8138-5142-AC51-A0F65007F1F8}"/>
    <dgm:cxn modelId="{19BEF43B-A6EE-294E-8AC6-343966C25216}" type="presOf" srcId="{57846EDF-8FC5-4E48-A0B1-495EC0328F87}" destId="{18D77F80-A8F8-344F-BC69-36436CB66BF2}" srcOrd="1" destOrd="0" presId="urn:microsoft.com/office/officeart/2005/8/layout/process1"/>
    <dgm:cxn modelId="{61A29754-F4DD-E345-B7D5-E4F50F20E216}" srcId="{43994602-2DDA-5044-B76D-65E7E86DB27C}" destId="{6AAF26FF-20E1-3043-BF3F-4871DDD073E1}" srcOrd="2" destOrd="0" parTransId="{30F72C61-9963-464C-BD66-D4099EC74328}" sibTransId="{DC1A143B-1CF4-1C48-9379-73D9F835EDCD}"/>
    <dgm:cxn modelId="{846BED54-CFE0-DA44-981E-697FF6B74142}" type="presOf" srcId="{DC1A143B-1CF4-1C48-9379-73D9F835EDCD}" destId="{7602A329-89FF-BE4E-8868-E65214D33459}" srcOrd="0" destOrd="0" presId="urn:microsoft.com/office/officeart/2005/8/layout/process1"/>
    <dgm:cxn modelId="{A5CD897C-4788-FC4D-83BD-842C9EB8CEF1}" srcId="{43994602-2DDA-5044-B76D-65E7E86DB27C}" destId="{A30AAC4E-0B19-5548-9709-12D927D1EAF2}" srcOrd="0" destOrd="0" parTransId="{455B36C8-911E-B742-9B8F-7556B974989D}" sibTransId="{CDF146C4-CC85-334B-8164-E726C63C0951}"/>
    <dgm:cxn modelId="{40532C98-0F8F-2244-8FEA-623E83AD1093}" type="presOf" srcId="{FBBBCB54-002B-A441-8810-AC16981FB942}" destId="{5A760129-4D78-1741-BA6C-92601D32FC1B}" srcOrd="0" destOrd="0" presId="urn:microsoft.com/office/officeart/2005/8/layout/process1"/>
    <dgm:cxn modelId="{DDA2C1AA-61E4-AA44-8C0E-3D7866D4702A}" srcId="{43994602-2DDA-5044-B76D-65E7E86DB27C}" destId="{FBBBCB54-002B-A441-8810-AC16981FB942}" srcOrd="1" destOrd="0" parTransId="{4A86BB18-7299-5340-8CAE-E13F6738B58E}" sibTransId="{57846EDF-8FC5-4E48-A0B1-495EC0328F87}"/>
    <dgm:cxn modelId="{F46D81B0-AAAC-8545-A0CC-6CD19628AC57}" type="presOf" srcId="{CDF146C4-CC85-334B-8164-E726C63C0951}" destId="{3C37089C-4048-184C-B85C-7CD94D3BA817}" srcOrd="0" destOrd="0" presId="urn:microsoft.com/office/officeart/2005/8/layout/process1"/>
    <dgm:cxn modelId="{6E92F2D0-C242-BC4F-8C74-8141A9E30D65}" type="presOf" srcId="{DC1A143B-1CF4-1C48-9379-73D9F835EDCD}" destId="{70C10D23-EA21-554A-B990-ECE367C3F6C8}" srcOrd="1" destOrd="0" presId="urn:microsoft.com/office/officeart/2005/8/layout/process1"/>
    <dgm:cxn modelId="{9B1322DA-B8C1-AA40-9172-C81BFAC15DF8}" type="presOf" srcId="{6AAF26FF-20E1-3043-BF3F-4871DDD073E1}" destId="{3E382E0E-ADF4-1740-A899-E58A476C6785}" srcOrd="0" destOrd="0" presId="urn:microsoft.com/office/officeart/2005/8/layout/process1"/>
    <dgm:cxn modelId="{D69C57DE-55EE-9E4C-A9C1-B2E60A878CD4}" type="presOf" srcId="{127E5495-D502-E54E-9B7C-EC26C03236F8}" destId="{FA422EC2-A1A5-CC47-87CF-80CB0125453B}" srcOrd="0" destOrd="0" presId="urn:microsoft.com/office/officeart/2005/8/layout/process1"/>
    <dgm:cxn modelId="{004E66E0-17BC-AE4B-A183-4286C50F8C8D}" type="presOf" srcId="{57846EDF-8FC5-4E48-A0B1-495EC0328F87}" destId="{78AA725C-9594-D246-A3E4-05E78ADBA193}" srcOrd="0" destOrd="0" presId="urn:microsoft.com/office/officeart/2005/8/layout/process1"/>
    <dgm:cxn modelId="{A734EDE9-D6E9-2545-A374-AB42750FF04E}" type="presOf" srcId="{43994602-2DDA-5044-B76D-65E7E86DB27C}" destId="{9A5F83EC-BBE1-3447-AE51-8E0BBFFEAE68}" srcOrd="0" destOrd="0" presId="urn:microsoft.com/office/officeart/2005/8/layout/process1"/>
    <dgm:cxn modelId="{E4ADC2FB-B880-9F42-B1FD-689699F2F517}" type="presOf" srcId="{CDF146C4-CC85-334B-8164-E726C63C0951}" destId="{D272F5AA-44EF-6C43-ADCA-AB1BECBB652D}" srcOrd="1" destOrd="0" presId="urn:microsoft.com/office/officeart/2005/8/layout/process1"/>
    <dgm:cxn modelId="{1550F186-C268-474B-A1E0-A687DABDCD99}" type="presParOf" srcId="{9A5F83EC-BBE1-3447-AE51-8E0BBFFEAE68}" destId="{1380D218-A673-F740-9825-8E22B1D35E5C}" srcOrd="0" destOrd="0" presId="urn:microsoft.com/office/officeart/2005/8/layout/process1"/>
    <dgm:cxn modelId="{81A582B3-563A-EE4E-AC2D-E7D5806B5B8B}" type="presParOf" srcId="{9A5F83EC-BBE1-3447-AE51-8E0BBFFEAE68}" destId="{3C37089C-4048-184C-B85C-7CD94D3BA817}" srcOrd="1" destOrd="0" presId="urn:microsoft.com/office/officeart/2005/8/layout/process1"/>
    <dgm:cxn modelId="{6A0F2844-725D-394D-B8FB-3396DD4A1F56}" type="presParOf" srcId="{3C37089C-4048-184C-B85C-7CD94D3BA817}" destId="{D272F5AA-44EF-6C43-ADCA-AB1BECBB652D}" srcOrd="0" destOrd="0" presId="urn:microsoft.com/office/officeart/2005/8/layout/process1"/>
    <dgm:cxn modelId="{7A25C2CB-5A66-4B4E-A83A-9D8F3AF5CA3D}" type="presParOf" srcId="{9A5F83EC-BBE1-3447-AE51-8E0BBFFEAE68}" destId="{5A760129-4D78-1741-BA6C-92601D32FC1B}" srcOrd="2" destOrd="0" presId="urn:microsoft.com/office/officeart/2005/8/layout/process1"/>
    <dgm:cxn modelId="{38F2B5CC-6A47-C446-9A7D-22AA3B302A2D}" type="presParOf" srcId="{9A5F83EC-BBE1-3447-AE51-8E0BBFFEAE68}" destId="{78AA725C-9594-D246-A3E4-05E78ADBA193}" srcOrd="3" destOrd="0" presId="urn:microsoft.com/office/officeart/2005/8/layout/process1"/>
    <dgm:cxn modelId="{F85E8611-1192-2145-AC04-5176141645A6}" type="presParOf" srcId="{78AA725C-9594-D246-A3E4-05E78ADBA193}" destId="{18D77F80-A8F8-344F-BC69-36436CB66BF2}" srcOrd="0" destOrd="0" presId="urn:microsoft.com/office/officeart/2005/8/layout/process1"/>
    <dgm:cxn modelId="{A631F4DA-F123-C241-9ACC-64AC2C37C26A}" type="presParOf" srcId="{9A5F83EC-BBE1-3447-AE51-8E0BBFFEAE68}" destId="{3E382E0E-ADF4-1740-A899-E58A476C6785}" srcOrd="4" destOrd="0" presId="urn:microsoft.com/office/officeart/2005/8/layout/process1"/>
    <dgm:cxn modelId="{F6343FD4-6337-2148-A661-A1FC37391F7C}" type="presParOf" srcId="{9A5F83EC-BBE1-3447-AE51-8E0BBFFEAE68}" destId="{7602A329-89FF-BE4E-8868-E65214D33459}" srcOrd="5" destOrd="0" presId="urn:microsoft.com/office/officeart/2005/8/layout/process1"/>
    <dgm:cxn modelId="{AD8CFF00-C256-DE4B-AB1F-60FDA1529E28}" type="presParOf" srcId="{7602A329-89FF-BE4E-8868-E65214D33459}" destId="{70C10D23-EA21-554A-B990-ECE367C3F6C8}" srcOrd="0" destOrd="0" presId="urn:microsoft.com/office/officeart/2005/8/layout/process1"/>
    <dgm:cxn modelId="{EB862277-8BC8-034A-85F2-D1DAC2C6084B}" type="presParOf" srcId="{9A5F83EC-BBE1-3447-AE51-8E0BBFFEAE68}" destId="{FA422EC2-A1A5-CC47-87CF-80CB0125453B}" srcOrd="6" destOrd="0" presId="urn:microsoft.com/office/officeart/2005/8/layout/process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D882B7B-F947-DE49-80C9-6CF0C82B5032}"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n-US"/>
        </a:p>
      </dgm:t>
    </dgm:pt>
    <dgm:pt modelId="{8DD95358-0681-1B4F-8666-D3E0727C8A51}">
      <dgm:prSet phldrT="[Text]"/>
      <dgm:spPr/>
      <dgm:t>
        <a:bodyPr/>
        <a:lstStyle/>
        <a:p>
          <a:r>
            <a:rPr lang="en-US" dirty="0"/>
            <a:t>Picking Your People</a:t>
          </a:r>
        </a:p>
      </dgm:t>
    </dgm:pt>
    <dgm:pt modelId="{981D5327-AA94-504B-AC64-D7D6FF48B0B8}" type="parTrans" cxnId="{C1766773-FE6F-CB40-8C3E-B44F98CB0C54}">
      <dgm:prSet/>
      <dgm:spPr/>
      <dgm:t>
        <a:bodyPr/>
        <a:lstStyle/>
        <a:p>
          <a:endParaRPr lang="en-US"/>
        </a:p>
      </dgm:t>
    </dgm:pt>
    <dgm:pt modelId="{4974F9E1-60FD-D54D-9386-E2759AF082D4}" type="sibTrans" cxnId="{C1766773-FE6F-CB40-8C3E-B44F98CB0C54}">
      <dgm:prSet/>
      <dgm:spPr/>
      <dgm:t>
        <a:bodyPr/>
        <a:lstStyle/>
        <a:p>
          <a:endParaRPr lang="en-US"/>
        </a:p>
      </dgm:t>
    </dgm:pt>
    <dgm:pt modelId="{CC56A191-1E70-2E42-9EF9-1AC4117DB037}">
      <dgm:prSet phldrT="[Text]"/>
      <dgm:spPr/>
      <dgm:t>
        <a:bodyPr/>
        <a:lstStyle/>
        <a:p>
          <a:r>
            <a:rPr lang="en-US" dirty="0"/>
            <a:t>Establish objective criteria, define culture fit, demand accountability</a:t>
          </a:r>
        </a:p>
      </dgm:t>
    </dgm:pt>
    <dgm:pt modelId="{2BE9EB29-2D8C-C440-8B9A-17D538369F19}" type="parTrans" cxnId="{73848E21-7F56-694A-8DF8-110810DF8C32}">
      <dgm:prSet/>
      <dgm:spPr/>
      <dgm:t>
        <a:bodyPr/>
        <a:lstStyle/>
        <a:p>
          <a:endParaRPr lang="en-US"/>
        </a:p>
      </dgm:t>
    </dgm:pt>
    <dgm:pt modelId="{8F15360C-7050-AB4B-A661-DF4162E2912B}" type="sibTrans" cxnId="{73848E21-7F56-694A-8DF8-110810DF8C32}">
      <dgm:prSet/>
      <dgm:spPr/>
      <dgm:t>
        <a:bodyPr/>
        <a:lstStyle/>
        <a:p>
          <a:endParaRPr lang="en-US"/>
        </a:p>
      </dgm:t>
    </dgm:pt>
    <dgm:pt modelId="{26D975C5-040E-DE41-9294-04DEBE8A18BA}">
      <dgm:prSet phldrT="[Text]"/>
      <dgm:spPr/>
      <dgm:t>
        <a:bodyPr/>
        <a:lstStyle/>
        <a:p>
          <a:r>
            <a:rPr lang="en-US" dirty="0"/>
            <a:t>Managing Day-to-Day</a:t>
          </a:r>
        </a:p>
      </dgm:t>
    </dgm:pt>
    <dgm:pt modelId="{F5C3D484-2AD5-4B49-86EF-02A1CBF51744}" type="parTrans" cxnId="{50DDC013-08E2-B44D-B22D-D524DB7C363D}">
      <dgm:prSet/>
      <dgm:spPr/>
      <dgm:t>
        <a:bodyPr/>
        <a:lstStyle/>
        <a:p>
          <a:endParaRPr lang="en-US"/>
        </a:p>
      </dgm:t>
    </dgm:pt>
    <dgm:pt modelId="{DADA4ED0-2B46-3F45-9692-B5E1CC398556}" type="sibTrans" cxnId="{50DDC013-08E2-B44D-B22D-D524DB7C363D}">
      <dgm:prSet/>
      <dgm:spPr/>
      <dgm:t>
        <a:bodyPr/>
        <a:lstStyle/>
        <a:p>
          <a:endParaRPr lang="en-US"/>
        </a:p>
      </dgm:t>
    </dgm:pt>
    <dgm:pt modelId="{C87C9968-3E9B-6F48-83BE-5B1DE593603F}">
      <dgm:prSet phldrT="[Text]"/>
      <dgm:spPr/>
      <dgm:t>
        <a:bodyPr/>
        <a:lstStyle/>
        <a:p>
          <a:r>
            <a:rPr lang="en-US" dirty="0"/>
            <a:t>Set up rotation for office “housework”, no volunteers</a:t>
          </a:r>
        </a:p>
      </dgm:t>
    </dgm:pt>
    <dgm:pt modelId="{EF72D929-D5D4-D040-825E-B3E97F027B8D}" type="parTrans" cxnId="{494DFC59-C4F4-3341-BA17-3633C03B96D3}">
      <dgm:prSet/>
      <dgm:spPr/>
      <dgm:t>
        <a:bodyPr/>
        <a:lstStyle/>
        <a:p>
          <a:endParaRPr lang="en-US"/>
        </a:p>
      </dgm:t>
    </dgm:pt>
    <dgm:pt modelId="{E89EFD73-3480-6D43-9212-2BBF0FAD7835}" type="sibTrans" cxnId="{494DFC59-C4F4-3341-BA17-3633C03B96D3}">
      <dgm:prSet/>
      <dgm:spPr/>
      <dgm:t>
        <a:bodyPr/>
        <a:lstStyle/>
        <a:p>
          <a:endParaRPr lang="en-US"/>
        </a:p>
      </dgm:t>
    </dgm:pt>
    <dgm:pt modelId="{1B2A3F21-AB84-5344-A407-EFDC291A3901}">
      <dgm:prSet phldrT="[Text]"/>
      <dgm:spPr/>
      <dgm:t>
        <a:bodyPr/>
        <a:lstStyle/>
        <a:p>
          <a:r>
            <a:rPr lang="en-US" dirty="0"/>
            <a:t>Mindfully design and assign people to high-value projects</a:t>
          </a:r>
        </a:p>
      </dgm:t>
    </dgm:pt>
    <dgm:pt modelId="{B25A418C-6145-0C42-A046-4EDE71B81365}" type="parTrans" cxnId="{C5281391-E46F-B041-865B-8DC6FBF368D6}">
      <dgm:prSet/>
      <dgm:spPr/>
      <dgm:t>
        <a:bodyPr/>
        <a:lstStyle/>
        <a:p>
          <a:endParaRPr lang="en-US"/>
        </a:p>
      </dgm:t>
    </dgm:pt>
    <dgm:pt modelId="{BE75D928-4CB0-6841-8D1F-FC154477A18D}" type="sibTrans" cxnId="{C5281391-E46F-B041-865B-8DC6FBF368D6}">
      <dgm:prSet/>
      <dgm:spPr/>
      <dgm:t>
        <a:bodyPr/>
        <a:lstStyle/>
        <a:p>
          <a:endParaRPr lang="en-US"/>
        </a:p>
      </dgm:t>
    </dgm:pt>
    <dgm:pt modelId="{056DBDB6-575F-694A-B8A9-60A5231F4576}">
      <dgm:prSet phldrT="[Text]"/>
      <dgm:spPr/>
      <dgm:t>
        <a:bodyPr/>
        <a:lstStyle/>
        <a:p>
          <a:r>
            <a:rPr lang="en-US" dirty="0"/>
            <a:t>Developing Your Team</a:t>
          </a:r>
        </a:p>
      </dgm:t>
    </dgm:pt>
    <dgm:pt modelId="{6D8B4200-B033-2E4D-9E76-23EED3163061}" type="parTrans" cxnId="{6689124E-2647-FD45-A46F-7CCF4ADE88A4}">
      <dgm:prSet/>
      <dgm:spPr/>
      <dgm:t>
        <a:bodyPr/>
        <a:lstStyle/>
        <a:p>
          <a:endParaRPr lang="en-US"/>
        </a:p>
      </dgm:t>
    </dgm:pt>
    <dgm:pt modelId="{E5CC0D0F-1BB2-A548-A1EF-3E3095DA36DF}" type="sibTrans" cxnId="{6689124E-2647-FD45-A46F-7CCF4ADE88A4}">
      <dgm:prSet/>
      <dgm:spPr/>
      <dgm:t>
        <a:bodyPr/>
        <a:lstStyle/>
        <a:p>
          <a:endParaRPr lang="en-US"/>
        </a:p>
      </dgm:t>
    </dgm:pt>
    <dgm:pt modelId="{DFA4B726-BDF7-394F-BC15-342E5557AC27}">
      <dgm:prSet phldrT="[Text]"/>
      <dgm:spPr/>
      <dgm:t>
        <a:bodyPr/>
        <a:lstStyle/>
        <a:p>
          <a:r>
            <a:rPr lang="en-US" dirty="0"/>
            <a:t>Clarify evaluation criteria</a:t>
          </a:r>
        </a:p>
      </dgm:t>
    </dgm:pt>
    <dgm:pt modelId="{6BFCADEA-19E2-8B46-B96C-9616FA5DBEC9}" type="parTrans" cxnId="{B54EE54D-26B7-AD46-9F68-9C875AD4BBDD}">
      <dgm:prSet/>
      <dgm:spPr/>
      <dgm:t>
        <a:bodyPr/>
        <a:lstStyle/>
        <a:p>
          <a:endParaRPr lang="en-US"/>
        </a:p>
      </dgm:t>
    </dgm:pt>
    <dgm:pt modelId="{574193B8-0383-8243-8E87-85756F483E47}" type="sibTrans" cxnId="{B54EE54D-26B7-AD46-9F68-9C875AD4BBDD}">
      <dgm:prSet/>
      <dgm:spPr/>
      <dgm:t>
        <a:bodyPr/>
        <a:lstStyle/>
        <a:p>
          <a:endParaRPr lang="en-US"/>
        </a:p>
      </dgm:t>
    </dgm:pt>
    <dgm:pt modelId="{67FE9E29-8626-3E46-8FF6-4FA1388B142D}">
      <dgm:prSet phldrT="[Text]"/>
      <dgm:spPr/>
      <dgm:t>
        <a:bodyPr/>
        <a:lstStyle/>
        <a:p>
          <a:r>
            <a:rPr lang="en-US" dirty="0"/>
            <a:t>Insist on a diverse pool</a:t>
          </a:r>
        </a:p>
      </dgm:t>
    </dgm:pt>
    <dgm:pt modelId="{87FE4B19-4E16-CB41-9317-C65DB2D09BD9}" type="parTrans" cxnId="{22DAE031-A971-5242-B832-419A94756A00}">
      <dgm:prSet/>
      <dgm:spPr/>
      <dgm:t>
        <a:bodyPr/>
        <a:lstStyle/>
        <a:p>
          <a:endParaRPr lang="en-US"/>
        </a:p>
      </dgm:t>
    </dgm:pt>
    <dgm:pt modelId="{7B4DBC6F-8A99-BB44-9975-013F4733A0F4}" type="sibTrans" cxnId="{22DAE031-A971-5242-B832-419A94756A00}">
      <dgm:prSet/>
      <dgm:spPr/>
      <dgm:t>
        <a:bodyPr/>
        <a:lstStyle/>
        <a:p>
          <a:endParaRPr lang="en-US"/>
        </a:p>
      </dgm:t>
    </dgm:pt>
    <dgm:pt modelId="{804DB10E-F7C1-CE49-AFED-19C740D0C429}">
      <dgm:prSet phldrT="[Text]"/>
      <dgm:spPr/>
      <dgm:t>
        <a:bodyPr/>
        <a:lstStyle/>
        <a:p>
          <a:r>
            <a:rPr lang="en-US" dirty="0"/>
            <a:t>Limit referral hiring</a:t>
          </a:r>
        </a:p>
      </dgm:t>
    </dgm:pt>
    <dgm:pt modelId="{70549750-8807-974B-A212-C093644B49BD}" type="parTrans" cxnId="{841A244A-6620-464A-B34F-15EB615B573C}">
      <dgm:prSet/>
      <dgm:spPr/>
      <dgm:t>
        <a:bodyPr/>
        <a:lstStyle/>
        <a:p>
          <a:endParaRPr lang="en-US"/>
        </a:p>
      </dgm:t>
    </dgm:pt>
    <dgm:pt modelId="{CF7FE73B-7C93-BD4C-BD94-6AB58415C3E3}" type="sibTrans" cxnId="{841A244A-6620-464A-B34F-15EB615B573C}">
      <dgm:prSet/>
      <dgm:spPr/>
      <dgm:t>
        <a:bodyPr/>
        <a:lstStyle/>
        <a:p>
          <a:endParaRPr lang="en-US"/>
        </a:p>
      </dgm:t>
    </dgm:pt>
    <dgm:pt modelId="{FB79E1B9-62D2-B644-A4E2-F57F84FF2AD1}">
      <dgm:prSet phldrT="[Text]"/>
      <dgm:spPr/>
      <dgm:t>
        <a:bodyPr/>
        <a:lstStyle/>
        <a:p>
          <a:r>
            <a:rPr lang="en-US" dirty="0"/>
            <a:t>Interview w/skills-based questions</a:t>
          </a:r>
        </a:p>
      </dgm:t>
    </dgm:pt>
    <dgm:pt modelId="{34AA1E5E-21D8-0E48-8268-4FE5F381CABC}" type="parTrans" cxnId="{D47E67D7-9E8E-7943-A332-0A2A442506A2}">
      <dgm:prSet/>
      <dgm:spPr/>
      <dgm:t>
        <a:bodyPr/>
        <a:lstStyle/>
        <a:p>
          <a:endParaRPr lang="en-US"/>
        </a:p>
      </dgm:t>
    </dgm:pt>
    <dgm:pt modelId="{AB2003C3-B9D0-0B4B-9249-EE3E73647E6C}" type="sibTrans" cxnId="{D47E67D7-9E8E-7943-A332-0A2A442506A2}">
      <dgm:prSet/>
      <dgm:spPr/>
      <dgm:t>
        <a:bodyPr/>
        <a:lstStyle/>
        <a:p>
          <a:endParaRPr lang="en-US"/>
        </a:p>
      </dgm:t>
    </dgm:pt>
    <dgm:pt modelId="{2534B704-7929-D840-8673-817C4DB25C2E}">
      <dgm:prSet phldrT="[Text]"/>
      <dgm:spPr/>
      <dgm:t>
        <a:bodyPr/>
        <a:lstStyle/>
        <a:p>
          <a:r>
            <a:rPr lang="en-US" dirty="0"/>
            <a:t>Acknowledge the importance of lower-profile contributions</a:t>
          </a:r>
        </a:p>
      </dgm:t>
    </dgm:pt>
    <dgm:pt modelId="{7F97189E-FA3E-E241-8470-CB7E3E1135CE}" type="parTrans" cxnId="{FAA71D9F-55D7-4F41-898E-DEABF1B79E55}">
      <dgm:prSet/>
      <dgm:spPr/>
      <dgm:t>
        <a:bodyPr/>
        <a:lstStyle/>
        <a:p>
          <a:endParaRPr lang="en-US"/>
        </a:p>
      </dgm:t>
    </dgm:pt>
    <dgm:pt modelId="{C0998E08-FD09-784F-94BC-9B7B2A56EFD0}" type="sibTrans" cxnId="{FAA71D9F-55D7-4F41-898E-DEABF1B79E55}">
      <dgm:prSet/>
      <dgm:spPr/>
      <dgm:t>
        <a:bodyPr/>
        <a:lstStyle/>
        <a:p>
          <a:endParaRPr lang="en-US"/>
        </a:p>
      </dgm:t>
    </dgm:pt>
    <dgm:pt modelId="{C0932BCD-E939-7547-831C-B08B6E8ADEB2}">
      <dgm:prSet phldrT="[Text]"/>
      <dgm:spPr/>
      <dgm:t>
        <a:bodyPr/>
        <a:lstStyle/>
        <a:p>
          <a:r>
            <a:rPr lang="en-US" dirty="0"/>
            <a:t>Respond to double standards, stereotyping</a:t>
          </a:r>
        </a:p>
      </dgm:t>
    </dgm:pt>
    <dgm:pt modelId="{5128C267-F945-1443-9E1C-FEA98B087BC9}" type="parTrans" cxnId="{B4C985F0-2D7D-B442-8E6F-1B7073A60EC6}">
      <dgm:prSet/>
      <dgm:spPr/>
      <dgm:t>
        <a:bodyPr/>
        <a:lstStyle/>
        <a:p>
          <a:endParaRPr lang="en-US"/>
        </a:p>
      </dgm:t>
    </dgm:pt>
    <dgm:pt modelId="{EF541E03-8B94-A441-BED0-5EAF52751C8B}" type="sibTrans" cxnId="{B4C985F0-2D7D-B442-8E6F-1B7073A60EC6}">
      <dgm:prSet/>
      <dgm:spPr/>
      <dgm:t>
        <a:bodyPr/>
        <a:lstStyle/>
        <a:p>
          <a:endParaRPr lang="en-US"/>
        </a:p>
      </dgm:t>
    </dgm:pt>
    <dgm:pt modelId="{8B48BA22-D27E-FE44-9DB0-F0CEE86CE3BF}">
      <dgm:prSet phldrT="[Text]"/>
      <dgm:spPr/>
      <dgm:t>
        <a:bodyPr/>
        <a:lstStyle/>
        <a:p>
          <a:r>
            <a:rPr lang="en-US" dirty="0"/>
            <a:t>Schedule meetings inclusively</a:t>
          </a:r>
        </a:p>
      </dgm:t>
    </dgm:pt>
    <dgm:pt modelId="{AC694C01-CCC0-4348-9FC6-076177B40224}" type="parTrans" cxnId="{E362EDC7-996A-1143-8182-02A4CE29ED42}">
      <dgm:prSet/>
      <dgm:spPr/>
      <dgm:t>
        <a:bodyPr/>
        <a:lstStyle/>
        <a:p>
          <a:endParaRPr lang="en-US"/>
        </a:p>
      </dgm:t>
    </dgm:pt>
    <dgm:pt modelId="{C7DE4F31-938B-DD41-B8FC-8DD409661BA1}" type="sibTrans" cxnId="{E362EDC7-996A-1143-8182-02A4CE29ED42}">
      <dgm:prSet/>
      <dgm:spPr/>
      <dgm:t>
        <a:bodyPr/>
        <a:lstStyle/>
        <a:p>
          <a:endParaRPr lang="en-US"/>
        </a:p>
      </dgm:t>
    </dgm:pt>
    <dgm:pt modelId="{664868CE-2F68-6448-9DC6-739EDA8E8BD4}">
      <dgm:prSet phldrT="[Text]"/>
      <dgm:spPr/>
      <dgm:t>
        <a:bodyPr/>
        <a:lstStyle/>
        <a:p>
          <a:r>
            <a:rPr lang="en-US" dirty="0"/>
            <a:t>Equalize access proactively</a:t>
          </a:r>
        </a:p>
      </dgm:t>
    </dgm:pt>
    <dgm:pt modelId="{B8E4716B-CB1B-6D46-AB55-5EE2CEF45961}" type="parTrans" cxnId="{B3927D59-D9E1-2444-83E3-2CAD64761F39}">
      <dgm:prSet/>
      <dgm:spPr/>
      <dgm:t>
        <a:bodyPr/>
        <a:lstStyle/>
        <a:p>
          <a:endParaRPr lang="en-US"/>
        </a:p>
      </dgm:t>
    </dgm:pt>
    <dgm:pt modelId="{0C3C6869-A5AD-2847-9EB1-CE82257FD4F9}" type="sibTrans" cxnId="{B3927D59-D9E1-2444-83E3-2CAD64761F39}">
      <dgm:prSet/>
      <dgm:spPr/>
      <dgm:t>
        <a:bodyPr/>
        <a:lstStyle/>
        <a:p>
          <a:endParaRPr lang="en-US"/>
        </a:p>
      </dgm:t>
    </dgm:pt>
    <dgm:pt modelId="{E10F12AA-B647-8343-A8DB-0FC8650D7E23}">
      <dgm:prSet phldrT="[Text]"/>
      <dgm:spPr/>
      <dgm:t>
        <a:bodyPr/>
        <a:lstStyle/>
        <a:p>
          <a:r>
            <a:rPr lang="en-US" dirty="0"/>
            <a:t>Separate performance from potential and personality from skill sets</a:t>
          </a:r>
        </a:p>
      </dgm:t>
    </dgm:pt>
    <dgm:pt modelId="{4673A289-587E-6D42-B133-6A03CF31BCAC}" type="parTrans" cxnId="{172EE464-28BC-C349-B0BD-1DB984591B4C}">
      <dgm:prSet/>
      <dgm:spPr/>
      <dgm:t>
        <a:bodyPr/>
        <a:lstStyle/>
        <a:p>
          <a:endParaRPr lang="en-US"/>
        </a:p>
      </dgm:t>
    </dgm:pt>
    <dgm:pt modelId="{1511BC19-C020-BE4C-B5D6-F0F7FFABD466}" type="sibTrans" cxnId="{172EE464-28BC-C349-B0BD-1DB984591B4C}">
      <dgm:prSet/>
      <dgm:spPr/>
      <dgm:t>
        <a:bodyPr/>
        <a:lstStyle/>
        <a:p>
          <a:endParaRPr lang="en-US"/>
        </a:p>
      </dgm:t>
    </dgm:pt>
    <dgm:pt modelId="{D67C09BF-57DF-DB48-A342-F7BA1FD1CF3A}">
      <dgm:prSet phldrT="[Text]"/>
      <dgm:spPr/>
      <dgm:t>
        <a:bodyPr/>
        <a:lstStyle/>
        <a:p>
          <a:r>
            <a:rPr lang="en-US" dirty="0"/>
            <a:t>Level the playing field with respect to self-promotion</a:t>
          </a:r>
        </a:p>
      </dgm:t>
    </dgm:pt>
    <dgm:pt modelId="{F201F341-0D16-6447-9B2B-23D63D7D884F}" type="parTrans" cxnId="{64AF6CC9-9864-1A40-B314-A491810058C2}">
      <dgm:prSet/>
      <dgm:spPr/>
      <dgm:t>
        <a:bodyPr/>
        <a:lstStyle/>
        <a:p>
          <a:endParaRPr lang="en-US"/>
        </a:p>
      </dgm:t>
    </dgm:pt>
    <dgm:pt modelId="{A2CE70A0-02D5-8249-92B0-9EAA180E7FD3}" type="sibTrans" cxnId="{64AF6CC9-9864-1A40-B314-A491810058C2}">
      <dgm:prSet/>
      <dgm:spPr/>
      <dgm:t>
        <a:bodyPr/>
        <a:lstStyle/>
        <a:p>
          <a:endParaRPr lang="en-US"/>
        </a:p>
      </dgm:t>
    </dgm:pt>
    <dgm:pt modelId="{610D5E86-A363-0D4A-892E-C077B8F9F2AE}">
      <dgm:prSet phldrT="[Text]"/>
      <dgm:spPr/>
      <dgm:t>
        <a:bodyPr/>
        <a:lstStyle/>
        <a:p>
          <a:r>
            <a:rPr lang="en-US" dirty="0"/>
            <a:t>Explain how training, promotion, and pay decisions will be made, and follow those rules</a:t>
          </a:r>
        </a:p>
      </dgm:t>
    </dgm:pt>
    <dgm:pt modelId="{F137603B-08CB-B04F-B83B-0A0C5699EBE8}" type="parTrans" cxnId="{9FBB5DAE-2DAB-D94E-B3BB-2A086E6158A4}">
      <dgm:prSet/>
      <dgm:spPr/>
      <dgm:t>
        <a:bodyPr/>
        <a:lstStyle/>
        <a:p>
          <a:endParaRPr lang="en-US"/>
        </a:p>
      </dgm:t>
    </dgm:pt>
    <dgm:pt modelId="{C0C3F519-9949-964D-A54E-5426DF29421B}" type="sibTrans" cxnId="{9FBB5DAE-2DAB-D94E-B3BB-2A086E6158A4}">
      <dgm:prSet/>
      <dgm:spPr/>
      <dgm:t>
        <a:bodyPr/>
        <a:lstStyle/>
        <a:p>
          <a:endParaRPr lang="en-US"/>
        </a:p>
      </dgm:t>
    </dgm:pt>
    <dgm:pt modelId="{5B271F69-E666-2244-A4CA-18FC1ED108E7}">
      <dgm:prSet phldrT="[Text]"/>
      <dgm:spPr/>
      <dgm:t>
        <a:bodyPr/>
        <a:lstStyle/>
        <a:p>
          <a:endParaRPr lang="en-US" dirty="0"/>
        </a:p>
      </dgm:t>
    </dgm:pt>
    <dgm:pt modelId="{BE521B0C-3A02-F34A-9DA7-829DF5A20C70}" type="parTrans" cxnId="{B2F1C42D-BE1C-B246-9F87-73FC8A08563E}">
      <dgm:prSet/>
      <dgm:spPr/>
      <dgm:t>
        <a:bodyPr/>
        <a:lstStyle/>
        <a:p>
          <a:endParaRPr lang="en-US"/>
        </a:p>
      </dgm:t>
    </dgm:pt>
    <dgm:pt modelId="{4C76523D-E51D-E942-B58D-CC12044AE6B4}" type="sibTrans" cxnId="{B2F1C42D-BE1C-B246-9F87-73FC8A08563E}">
      <dgm:prSet/>
      <dgm:spPr/>
      <dgm:t>
        <a:bodyPr/>
        <a:lstStyle/>
        <a:p>
          <a:endParaRPr lang="en-US"/>
        </a:p>
      </dgm:t>
    </dgm:pt>
    <dgm:pt modelId="{FFC66644-89B5-4C44-9374-1D380ED592E4}">
      <dgm:prSet phldrT="[Text]"/>
      <dgm:spPr/>
      <dgm:t>
        <a:bodyPr/>
        <a:lstStyle/>
        <a:p>
          <a:endParaRPr lang="en-US" dirty="0"/>
        </a:p>
      </dgm:t>
    </dgm:pt>
    <dgm:pt modelId="{E16898EF-E226-514C-A7B1-06AEA49768AD}" type="parTrans" cxnId="{F810F73F-AC2D-1846-9699-E0E9A14F3B44}">
      <dgm:prSet/>
      <dgm:spPr/>
      <dgm:t>
        <a:bodyPr/>
        <a:lstStyle/>
        <a:p>
          <a:endParaRPr lang="en-US"/>
        </a:p>
      </dgm:t>
    </dgm:pt>
    <dgm:pt modelId="{12B2FE76-54E6-904A-A472-2BEF9B7CB3A6}" type="sibTrans" cxnId="{F810F73F-AC2D-1846-9699-E0E9A14F3B44}">
      <dgm:prSet/>
      <dgm:spPr/>
      <dgm:t>
        <a:bodyPr/>
        <a:lstStyle/>
        <a:p>
          <a:endParaRPr lang="en-US"/>
        </a:p>
      </dgm:t>
    </dgm:pt>
    <dgm:pt modelId="{8E41C117-BB6A-7F4F-863B-15FA1F18F534}">
      <dgm:prSet phldrT="[Text]"/>
      <dgm:spPr/>
      <dgm:t>
        <a:bodyPr/>
        <a:lstStyle/>
        <a:p>
          <a:endParaRPr lang="en-US" dirty="0"/>
        </a:p>
      </dgm:t>
    </dgm:pt>
    <dgm:pt modelId="{4D28440E-94BA-FA46-A615-60E196DD1B1A}" type="parTrans" cxnId="{88B89663-1EFD-2C4E-A4F3-CE6168849B92}">
      <dgm:prSet/>
      <dgm:spPr/>
      <dgm:t>
        <a:bodyPr/>
        <a:lstStyle/>
        <a:p>
          <a:endParaRPr lang="en-US"/>
        </a:p>
      </dgm:t>
    </dgm:pt>
    <dgm:pt modelId="{D0502721-69DF-E140-9C7B-1B9DE2E7FE06}" type="sibTrans" cxnId="{88B89663-1EFD-2C4E-A4F3-CE6168849B92}">
      <dgm:prSet/>
      <dgm:spPr/>
      <dgm:t>
        <a:bodyPr/>
        <a:lstStyle/>
        <a:p>
          <a:endParaRPr lang="en-US"/>
        </a:p>
      </dgm:t>
    </dgm:pt>
    <dgm:pt modelId="{61FF55F7-BD27-EA42-9CE3-D2DA8E586309}">
      <dgm:prSet phldrT="[Text]"/>
      <dgm:spPr/>
      <dgm:t>
        <a:bodyPr/>
        <a:lstStyle/>
        <a:p>
          <a:endParaRPr lang="en-US" dirty="0"/>
        </a:p>
      </dgm:t>
    </dgm:pt>
    <dgm:pt modelId="{8C3F60E6-508C-8643-89DC-2BA61D2B9C06}" type="parTrans" cxnId="{56BD9C9C-2B23-4D4F-872B-6CE0FAAD586D}">
      <dgm:prSet/>
      <dgm:spPr/>
      <dgm:t>
        <a:bodyPr/>
        <a:lstStyle/>
        <a:p>
          <a:endParaRPr lang="en-US"/>
        </a:p>
      </dgm:t>
    </dgm:pt>
    <dgm:pt modelId="{23F0DAD8-6201-D143-BA71-06813DBC5AEB}" type="sibTrans" cxnId="{56BD9C9C-2B23-4D4F-872B-6CE0FAAD586D}">
      <dgm:prSet/>
      <dgm:spPr/>
      <dgm:t>
        <a:bodyPr/>
        <a:lstStyle/>
        <a:p>
          <a:endParaRPr lang="en-US"/>
        </a:p>
      </dgm:t>
    </dgm:pt>
    <dgm:pt modelId="{CD78CE97-A551-A845-8CB9-324845B24C1B}">
      <dgm:prSet phldrT="[Text]"/>
      <dgm:spPr/>
      <dgm:t>
        <a:bodyPr/>
        <a:lstStyle/>
        <a:p>
          <a:endParaRPr lang="en-US" dirty="0"/>
        </a:p>
      </dgm:t>
    </dgm:pt>
    <dgm:pt modelId="{5F527DF6-3CD7-A645-81FD-21E1FE4B1959}" type="parTrans" cxnId="{E34781AE-681D-9542-81A8-9098876E1B22}">
      <dgm:prSet/>
      <dgm:spPr/>
      <dgm:t>
        <a:bodyPr/>
        <a:lstStyle/>
        <a:p>
          <a:endParaRPr lang="en-US"/>
        </a:p>
      </dgm:t>
    </dgm:pt>
    <dgm:pt modelId="{121FC5B2-2F7C-2246-AACC-E341F855D76E}" type="sibTrans" cxnId="{E34781AE-681D-9542-81A8-9098876E1B22}">
      <dgm:prSet/>
      <dgm:spPr/>
      <dgm:t>
        <a:bodyPr/>
        <a:lstStyle/>
        <a:p>
          <a:endParaRPr lang="en-US"/>
        </a:p>
      </dgm:t>
    </dgm:pt>
    <dgm:pt modelId="{C60BBA76-C566-1C45-B4A0-6FDF872B1890}">
      <dgm:prSet phldrT="[Text]"/>
      <dgm:spPr/>
      <dgm:t>
        <a:bodyPr/>
        <a:lstStyle/>
        <a:p>
          <a:endParaRPr lang="en-US" dirty="0"/>
        </a:p>
      </dgm:t>
    </dgm:pt>
    <dgm:pt modelId="{6A2035F0-4B38-F348-8D5E-376AF0F4907D}" type="parTrans" cxnId="{9284D2B4-F30F-4F46-9C16-8B36CE13660E}">
      <dgm:prSet/>
      <dgm:spPr/>
      <dgm:t>
        <a:bodyPr/>
        <a:lstStyle/>
        <a:p>
          <a:endParaRPr lang="en-US"/>
        </a:p>
      </dgm:t>
    </dgm:pt>
    <dgm:pt modelId="{3E5740B3-9AC4-7A46-979E-2115F51F37FA}" type="sibTrans" cxnId="{9284D2B4-F30F-4F46-9C16-8B36CE13660E}">
      <dgm:prSet/>
      <dgm:spPr/>
      <dgm:t>
        <a:bodyPr/>
        <a:lstStyle/>
        <a:p>
          <a:endParaRPr lang="en-US"/>
        </a:p>
      </dgm:t>
    </dgm:pt>
    <dgm:pt modelId="{8DDFF6B9-9180-6F47-8D93-1FCB99E940E4}">
      <dgm:prSet phldrT="[Text]"/>
      <dgm:spPr/>
      <dgm:t>
        <a:bodyPr/>
        <a:lstStyle/>
        <a:p>
          <a:endParaRPr lang="en-US" dirty="0"/>
        </a:p>
      </dgm:t>
    </dgm:pt>
    <dgm:pt modelId="{19961B99-579D-8442-BA7C-3E188EA59839}" type="parTrans" cxnId="{4C4D0586-92A9-1147-8333-5D2D800E3DDB}">
      <dgm:prSet/>
      <dgm:spPr/>
      <dgm:t>
        <a:bodyPr/>
        <a:lstStyle/>
        <a:p>
          <a:endParaRPr lang="en-US"/>
        </a:p>
      </dgm:t>
    </dgm:pt>
    <dgm:pt modelId="{C83CE30F-F5F2-9C41-920D-22B0F210F2ED}" type="sibTrans" cxnId="{4C4D0586-92A9-1147-8333-5D2D800E3DDB}">
      <dgm:prSet/>
      <dgm:spPr/>
      <dgm:t>
        <a:bodyPr/>
        <a:lstStyle/>
        <a:p>
          <a:endParaRPr lang="en-US"/>
        </a:p>
      </dgm:t>
    </dgm:pt>
    <dgm:pt modelId="{ECEDC4C2-A90A-7D44-9EAC-10DFBFB804CC}">
      <dgm:prSet phldrT="[Text]"/>
      <dgm:spPr/>
      <dgm:t>
        <a:bodyPr/>
        <a:lstStyle/>
        <a:p>
          <a:endParaRPr lang="en-US" dirty="0"/>
        </a:p>
      </dgm:t>
    </dgm:pt>
    <dgm:pt modelId="{BD95DE01-4204-2448-8CBE-763033A78B1B}" type="parTrans" cxnId="{61A5CB33-C2D9-D64C-BEB2-E51DC4E2282F}">
      <dgm:prSet/>
      <dgm:spPr/>
      <dgm:t>
        <a:bodyPr/>
        <a:lstStyle/>
        <a:p>
          <a:endParaRPr lang="en-US"/>
        </a:p>
      </dgm:t>
    </dgm:pt>
    <dgm:pt modelId="{EF76821B-FA4E-FE45-A6B8-0B2214EB0762}" type="sibTrans" cxnId="{61A5CB33-C2D9-D64C-BEB2-E51DC4E2282F}">
      <dgm:prSet/>
      <dgm:spPr/>
      <dgm:t>
        <a:bodyPr/>
        <a:lstStyle/>
        <a:p>
          <a:endParaRPr lang="en-US"/>
        </a:p>
      </dgm:t>
    </dgm:pt>
    <dgm:pt modelId="{54281E8B-68BD-A549-AB21-5722B1B9E3E4}">
      <dgm:prSet phldrT="[Text]"/>
      <dgm:spPr/>
      <dgm:t>
        <a:bodyPr/>
        <a:lstStyle/>
        <a:p>
          <a:r>
            <a:rPr lang="en-US" dirty="0"/>
            <a:t>Ask people to weigh in</a:t>
          </a:r>
        </a:p>
      </dgm:t>
    </dgm:pt>
    <dgm:pt modelId="{A1FA8910-8DEF-7943-B1C6-C6205A657F8A}" type="parTrans" cxnId="{B3B5252B-79D3-AD43-A7E3-43DF74D4FD31}">
      <dgm:prSet/>
      <dgm:spPr/>
      <dgm:t>
        <a:bodyPr/>
        <a:lstStyle/>
        <a:p>
          <a:endParaRPr lang="en-US"/>
        </a:p>
      </dgm:t>
    </dgm:pt>
    <dgm:pt modelId="{A69B3523-C217-4643-B6F7-379CFB22905C}" type="sibTrans" cxnId="{B3B5252B-79D3-AD43-A7E3-43DF74D4FD31}">
      <dgm:prSet/>
      <dgm:spPr/>
      <dgm:t>
        <a:bodyPr/>
        <a:lstStyle/>
        <a:p>
          <a:endParaRPr lang="en-US"/>
        </a:p>
      </dgm:t>
    </dgm:pt>
    <dgm:pt modelId="{8AF8DB18-DEB6-C747-80B1-1126B9908206}">
      <dgm:prSet phldrT="[Text]"/>
      <dgm:spPr/>
      <dgm:t>
        <a:bodyPr/>
        <a:lstStyle/>
        <a:p>
          <a:endParaRPr lang="en-US" dirty="0"/>
        </a:p>
      </dgm:t>
    </dgm:pt>
    <dgm:pt modelId="{7CB1D795-24E1-9042-BC51-FD65D2B2ABB0}" type="parTrans" cxnId="{D2AF35D6-602C-F44D-ADBD-BF92757D69CA}">
      <dgm:prSet/>
      <dgm:spPr/>
      <dgm:t>
        <a:bodyPr/>
        <a:lstStyle/>
        <a:p>
          <a:endParaRPr lang="en-US"/>
        </a:p>
      </dgm:t>
    </dgm:pt>
    <dgm:pt modelId="{8EC83681-4117-C042-BCF4-05EA87477152}" type="sibTrans" cxnId="{D2AF35D6-602C-F44D-ADBD-BF92757D69CA}">
      <dgm:prSet/>
      <dgm:spPr/>
      <dgm:t>
        <a:bodyPr/>
        <a:lstStyle/>
        <a:p>
          <a:endParaRPr lang="en-US"/>
        </a:p>
      </dgm:t>
    </dgm:pt>
    <dgm:pt modelId="{BA696DBF-326A-C040-9E1F-E537D772CB6B}">
      <dgm:prSet phldrT="[Text]"/>
      <dgm:spPr/>
      <dgm:t>
        <a:bodyPr/>
        <a:lstStyle/>
        <a:p>
          <a:endParaRPr lang="en-US" dirty="0"/>
        </a:p>
      </dgm:t>
    </dgm:pt>
    <dgm:pt modelId="{0A3220B8-A2B0-4746-A3D9-F41E9895AAA1}" type="parTrans" cxnId="{9BC7D9C7-64B3-624B-B562-F7A49473F4D5}">
      <dgm:prSet/>
      <dgm:spPr/>
      <dgm:t>
        <a:bodyPr/>
        <a:lstStyle/>
        <a:p>
          <a:endParaRPr lang="en-US"/>
        </a:p>
      </dgm:t>
    </dgm:pt>
    <dgm:pt modelId="{9A64DFCB-DCEB-484B-B254-A413500367B7}" type="sibTrans" cxnId="{9BC7D9C7-64B3-624B-B562-F7A49473F4D5}">
      <dgm:prSet/>
      <dgm:spPr/>
      <dgm:t>
        <a:bodyPr/>
        <a:lstStyle/>
        <a:p>
          <a:endParaRPr lang="en-US"/>
        </a:p>
      </dgm:t>
    </dgm:pt>
    <dgm:pt modelId="{1CEC14FE-2CB0-3A43-8CF9-4A605B8F08CE}">
      <dgm:prSet phldrT="[Text]"/>
      <dgm:spPr/>
      <dgm:t>
        <a:bodyPr/>
        <a:lstStyle/>
        <a:p>
          <a:endParaRPr lang="en-US" dirty="0"/>
        </a:p>
      </dgm:t>
    </dgm:pt>
    <dgm:pt modelId="{ABF86573-B4F5-7D45-8B2C-5C0EA7B191A7}" type="parTrans" cxnId="{B4D32D7E-39BC-0D45-B1CC-05AE5E372DFF}">
      <dgm:prSet/>
      <dgm:spPr/>
      <dgm:t>
        <a:bodyPr/>
        <a:lstStyle/>
        <a:p>
          <a:endParaRPr lang="en-US"/>
        </a:p>
      </dgm:t>
    </dgm:pt>
    <dgm:pt modelId="{63449BF5-A6A1-2848-B1F4-743D863D00E3}" type="sibTrans" cxnId="{B4D32D7E-39BC-0D45-B1CC-05AE5E372DFF}">
      <dgm:prSet/>
      <dgm:spPr/>
      <dgm:t>
        <a:bodyPr/>
        <a:lstStyle/>
        <a:p>
          <a:endParaRPr lang="en-US"/>
        </a:p>
      </dgm:t>
    </dgm:pt>
    <dgm:pt modelId="{821655B5-CA16-0644-9F7F-508C40990495}">
      <dgm:prSet phldrT="[Text]"/>
      <dgm:spPr/>
      <dgm:t>
        <a:bodyPr/>
        <a:lstStyle/>
        <a:p>
          <a:endParaRPr lang="en-US" dirty="0"/>
        </a:p>
      </dgm:t>
    </dgm:pt>
    <dgm:pt modelId="{D54D8DD0-C7D2-A240-B2D2-F14CDF243028}" type="parTrans" cxnId="{B569E382-27B1-1946-A29C-7921B3381C96}">
      <dgm:prSet/>
      <dgm:spPr/>
      <dgm:t>
        <a:bodyPr/>
        <a:lstStyle/>
        <a:p>
          <a:endParaRPr lang="en-US"/>
        </a:p>
      </dgm:t>
    </dgm:pt>
    <dgm:pt modelId="{3FCBDE92-E696-AC44-93EA-95D16FB07F91}" type="sibTrans" cxnId="{B569E382-27B1-1946-A29C-7921B3381C96}">
      <dgm:prSet/>
      <dgm:spPr/>
      <dgm:t>
        <a:bodyPr/>
        <a:lstStyle/>
        <a:p>
          <a:endParaRPr lang="en-US"/>
        </a:p>
      </dgm:t>
    </dgm:pt>
    <dgm:pt modelId="{29622C30-F908-EA47-B67A-5C227537D7C3}" type="pres">
      <dgm:prSet presAssocID="{9D882B7B-F947-DE49-80C9-6CF0C82B5032}" presName="Name0" presStyleCnt="0">
        <dgm:presLayoutVars>
          <dgm:dir/>
          <dgm:animLvl val="lvl"/>
          <dgm:resizeHandles val="exact"/>
        </dgm:presLayoutVars>
      </dgm:prSet>
      <dgm:spPr/>
    </dgm:pt>
    <dgm:pt modelId="{1E8A75FB-50EB-0D40-9AEF-EE539505BF03}" type="pres">
      <dgm:prSet presAssocID="{8DD95358-0681-1B4F-8666-D3E0727C8A51}" presName="composite" presStyleCnt="0"/>
      <dgm:spPr/>
    </dgm:pt>
    <dgm:pt modelId="{952A0BAC-6F57-A94C-91E1-5C330F31E79E}" type="pres">
      <dgm:prSet presAssocID="{8DD95358-0681-1B4F-8666-D3E0727C8A51}" presName="parTx" presStyleLbl="alignNode1" presStyleIdx="0" presStyleCnt="3">
        <dgm:presLayoutVars>
          <dgm:chMax val="0"/>
          <dgm:chPref val="0"/>
          <dgm:bulletEnabled val="1"/>
        </dgm:presLayoutVars>
      </dgm:prSet>
      <dgm:spPr/>
    </dgm:pt>
    <dgm:pt modelId="{18622A21-ABE3-2348-BB50-C0F864BF9488}" type="pres">
      <dgm:prSet presAssocID="{8DD95358-0681-1B4F-8666-D3E0727C8A51}" presName="desTx" presStyleLbl="alignAccFollowNode1" presStyleIdx="0" presStyleCnt="3">
        <dgm:presLayoutVars>
          <dgm:bulletEnabled val="1"/>
        </dgm:presLayoutVars>
      </dgm:prSet>
      <dgm:spPr/>
    </dgm:pt>
    <dgm:pt modelId="{41D2C2A2-29E0-A84B-8469-726325D071FE}" type="pres">
      <dgm:prSet presAssocID="{4974F9E1-60FD-D54D-9386-E2759AF082D4}" presName="space" presStyleCnt="0"/>
      <dgm:spPr/>
    </dgm:pt>
    <dgm:pt modelId="{1D18BF69-CE27-6A43-9ABB-A3A85BFCB45C}" type="pres">
      <dgm:prSet presAssocID="{26D975C5-040E-DE41-9294-04DEBE8A18BA}" presName="composite" presStyleCnt="0"/>
      <dgm:spPr/>
    </dgm:pt>
    <dgm:pt modelId="{98AC7F2D-6029-A64B-A213-193FCEF54BC6}" type="pres">
      <dgm:prSet presAssocID="{26D975C5-040E-DE41-9294-04DEBE8A18BA}" presName="parTx" presStyleLbl="alignNode1" presStyleIdx="1" presStyleCnt="3">
        <dgm:presLayoutVars>
          <dgm:chMax val="0"/>
          <dgm:chPref val="0"/>
          <dgm:bulletEnabled val="1"/>
        </dgm:presLayoutVars>
      </dgm:prSet>
      <dgm:spPr/>
    </dgm:pt>
    <dgm:pt modelId="{0B1B6AF8-4E94-304F-AE43-942449BD0D2D}" type="pres">
      <dgm:prSet presAssocID="{26D975C5-040E-DE41-9294-04DEBE8A18BA}" presName="desTx" presStyleLbl="alignAccFollowNode1" presStyleIdx="1" presStyleCnt="3">
        <dgm:presLayoutVars>
          <dgm:bulletEnabled val="1"/>
        </dgm:presLayoutVars>
      </dgm:prSet>
      <dgm:spPr/>
    </dgm:pt>
    <dgm:pt modelId="{32103F9D-2F56-2244-976E-63E50DBB6A77}" type="pres">
      <dgm:prSet presAssocID="{DADA4ED0-2B46-3F45-9692-B5E1CC398556}" presName="space" presStyleCnt="0"/>
      <dgm:spPr/>
    </dgm:pt>
    <dgm:pt modelId="{50A3D209-301D-1C4C-9D82-BABE1B5C2687}" type="pres">
      <dgm:prSet presAssocID="{056DBDB6-575F-694A-B8A9-60A5231F4576}" presName="composite" presStyleCnt="0"/>
      <dgm:spPr/>
    </dgm:pt>
    <dgm:pt modelId="{C27680B4-6958-AD4A-A0DB-86ACA71D9387}" type="pres">
      <dgm:prSet presAssocID="{056DBDB6-575F-694A-B8A9-60A5231F4576}" presName="parTx" presStyleLbl="alignNode1" presStyleIdx="2" presStyleCnt="3">
        <dgm:presLayoutVars>
          <dgm:chMax val="0"/>
          <dgm:chPref val="0"/>
          <dgm:bulletEnabled val="1"/>
        </dgm:presLayoutVars>
      </dgm:prSet>
      <dgm:spPr/>
    </dgm:pt>
    <dgm:pt modelId="{95063188-FA46-774D-93B1-9D40B6DFF5C6}" type="pres">
      <dgm:prSet presAssocID="{056DBDB6-575F-694A-B8A9-60A5231F4576}" presName="desTx" presStyleLbl="alignAccFollowNode1" presStyleIdx="2" presStyleCnt="3">
        <dgm:presLayoutVars>
          <dgm:bulletEnabled val="1"/>
        </dgm:presLayoutVars>
      </dgm:prSet>
      <dgm:spPr/>
    </dgm:pt>
  </dgm:ptLst>
  <dgm:cxnLst>
    <dgm:cxn modelId="{9B2A2111-9646-2344-9ECD-6128B18BB618}" type="presOf" srcId="{8B48BA22-D27E-FE44-9DB0-F0CEE86CE3BF}" destId="{0B1B6AF8-4E94-304F-AE43-942449BD0D2D}" srcOrd="0" destOrd="10" presId="urn:microsoft.com/office/officeart/2005/8/layout/hList1"/>
    <dgm:cxn modelId="{50DDC013-08E2-B44D-B22D-D524DB7C363D}" srcId="{9D882B7B-F947-DE49-80C9-6CF0C82B5032}" destId="{26D975C5-040E-DE41-9294-04DEBE8A18BA}" srcOrd="1" destOrd="0" parTransId="{F5C3D484-2AD5-4B49-86EF-02A1CBF51744}" sibTransId="{DADA4ED0-2B46-3F45-9692-B5E1CC398556}"/>
    <dgm:cxn modelId="{73848E21-7F56-694A-8DF8-110810DF8C32}" srcId="{8DD95358-0681-1B4F-8666-D3E0727C8A51}" destId="{CC56A191-1E70-2E42-9EF9-1AC4117DB037}" srcOrd="2" destOrd="0" parTransId="{2BE9EB29-2D8C-C440-8B9A-17D538369F19}" sibTransId="{8F15360C-7050-AB4B-A661-DF4162E2912B}"/>
    <dgm:cxn modelId="{62EF3B27-EE0F-4847-9C86-84AFE263F378}" type="presOf" srcId="{54281E8B-68BD-A549-AB21-5722B1B9E3E4}" destId="{0B1B6AF8-4E94-304F-AE43-942449BD0D2D}" srcOrd="0" destOrd="8" presId="urn:microsoft.com/office/officeart/2005/8/layout/hList1"/>
    <dgm:cxn modelId="{B3B5252B-79D3-AD43-A7E3-43DF74D4FD31}" srcId="{26D975C5-040E-DE41-9294-04DEBE8A18BA}" destId="{54281E8B-68BD-A549-AB21-5722B1B9E3E4}" srcOrd="8" destOrd="0" parTransId="{A1FA8910-8DEF-7943-B1C6-C6205A657F8A}" sibTransId="{A69B3523-C217-4643-B6F7-379CFB22905C}"/>
    <dgm:cxn modelId="{B2F1C42D-BE1C-B246-9F87-73FC8A08563E}" srcId="{8DD95358-0681-1B4F-8666-D3E0727C8A51}" destId="{5B271F69-E666-2244-A4CA-18FC1ED108E7}" srcOrd="1" destOrd="0" parTransId="{BE521B0C-3A02-F34A-9DA7-829DF5A20C70}" sibTransId="{4C76523D-E51D-E942-B58D-CC12044AE6B4}"/>
    <dgm:cxn modelId="{54FCE330-93D4-684B-BDAF-E8B15288A750}" type="presOf" srcId="{1CEC14FE-2CB0-3A43-8CF9-4A605B8F08CE}" destId="{95063188-FA46-774D-93B1-9D40B6DFF5C6}" srcOrd="0" destOrd="3" presId="urn:microsoft.com/office/officeart/2005/8/layout/hList1"/>
    <dgm:cxn modelId="{2E1BD531-5646-E441-AD17-AB78D07068C4}" type="presOf" srcId="{CC56A191-1E70-2E42-9EF9-1AC4117DB037}" destId="{18622A21-ABE3-2348-BB50-C0F864BF9488}" srcOrd="0" destOrd="2" presId="urn:microsoft.com/office/officeart/2005/8/layout/hList1"/>
    <dgm:cxn modelId="{22DAE031-A971-5242-B832-419A94756A00}" srcId="{8DD95358-0681-1B4F-8666-D3E0727C8A51}" destId="{67FE9E29-8626-3E46-8FF6-4FA1388B142D}" srcOrd="0" destOrd="0" parTransId="{87FE4B19-4E16-CB41-9317-C65DB2D09BD9}" sibTransId="{7B4DBC6F-8A99-BB44-9975-013F4733A0F4}"/>
    <dgm:cxn modelId="{61A5CB33-C2D9-D64C-BEB2-E51DC4E2282F}" srcId="{26D975C5-040E-DE41-9294-04DEBE8A18BA}" destId="{ECEDC4C2-A90A-7D44-9EAC-10DFBFB804CC}" srcOrd="11" destOrd="0" parTransId="{BD95DE01-4204-2448-8CBE-763033A78B1B}" sibTransId="{EF76821B-FA4E-FE45-A6B8-0B2214EB0762}"/>
    <dgm:cxn modelId="{DC74DE37-A15E-C541-814C-57DFA8EBA7C1}" type="presOf" srcId="{8AF8DB18-DEB6-C747-80B1-1126B9908206}" destId="{0B1B6AF8-4E94-304F-AE43-942449BD0D2D}" srcOrd="0" destOrd="7" presId="urn:microsoft.com/office/officeart/2005/8/layout/hList1"/>
    <dgm:cxn modelId="{97A2533A-2E87-4743-9EAC-12D0A5C58345}" type="presOf" srcId="{056DBDB6-575F-694A-B8A9-60A5231F4576}" destId="{C27680B4-6958-AD4A-A0DB-86ACA71D9387}" srcOrd="0" destOrd="0" presId="urn:microsoft.com/office/officeart/2005/8/layout/hList1"/>
    <dgm:cxn modelId="{976FA63C-566B-004B-AFB4-BED9FC122710}" type="presOf" srcId="{8DDFF6B9-9180-6F47-8D93-1FCB99E940E4}" destId="{0B1B6AF8-4E94-304F-AE43-942449BD0D2D}" srcOrd="0" destOrd="9" presId="urn:microsoft.com/office/officeart/2005/8/layout/hList1"/>
    <dgm:cxn modelId="{2AD7663F-8F9F-484C-B5D6-FF88733EB1F1}" type="presOf" srcId="{E10F12AA-B647-8343-A8DB-0FC8650D7E23}" destId="{95063188-FA46-774D-93B1-9D40B6DFF5C6}" srcOrd="0" destOrd="2" presId="urn:microsoft.com/office/officeart/2005/8/layout/hList1"/>
    <dgm:cxn modelId="{F810F73F-AC2D-1846-9699-E0E9A14F3B44}" srcId="{8DD95358-0681-1B4F-8666-D3E0727C8A51}" destId="{FFC66644-89B5-4C44-9374-1D380ED592E4}" srcOrd="3" destOrd="0" parTransId="{E16898EF-E226-514C-A7B1-06AEA49768AD}" sibTransId="{12B2FE76-54E6-904A-A472-2BEF9B7CB3A6}"/>
    <dgm:cxn modelId="{D6857442-1A80-1D4D-B407-424299E45BA5}" type="presOf" srcId="{67FE9E29-8626-3E46-8FF6-4FA1388B142D}" destId="{18622A21-ABE3-2348-BB50-C0F864BF9488}" srcOrd="0" destOrd="0" presId="urn:microsoft.com/office/officeart/2005/8/layout/hList1"/>
    <dgm:cxn modelId="{88B89663-1EFD-2C4E-A4F3-CE6168849B92}" srcId="{8DD95358-0681-1B4F-8666-D3E0727C8A51}" destId="{8E41C117-BB6A-7F4F-863B-15FA1F18F534}" srcOrd="5" destOrd="0" parTransId="{4D28440E-94BA-FA46-A615-60E196DD1B1A}" sibTransId="{D0502721-69DF-E140-9C7B-1B9DE2E7FE06}"/>
    <dgm:cxn modelId="{7EF8E144-3BCF-9A4D-A78C-CF90C8C205E2}" type="presOf" srcId="{9D882B7B-F947-DE49-80C9-6CF0C82B5032}" destId="{29622C30-F908-EA47-B67A-5C227537D7C3}" srcOrd="0" destOrd="0" presId="urn:microsoft.com/office/officeart/2005/8/layout/hList1"/>
    <dgm:cxn modelId="{172EE464-28BC-C349-B0BD-1DB984591B4C}" srcId="{056DBDB6-575F-694A-B8A9-60A5231F4576}" destId="{E10F12AA-B647-8343-A8DB-0FC8650D7E23}" srcOrd="2" destOrd="0" parTransId="{4673A289-587E-6D42-B133-6A03CF31BCAC}" sibTransId="{1511BC19-C020-BE4C-B5D6-F0F7FFABD466}"/>
    <dgm:cxn modelId="{841A244A-6620-464A-B34F-15EB615B573C}" srcId="{8DD95358-0681-1B4F-8666-D3E0727C8A51}" destId="{804DB10E-F7C1-CE49-AFED-19C740D0C429}" srcOrd="4" destOrd="0" parTransId="{70549750-8807-974B-A212-C093644B49BD}" sibTransId="{CF7FE73B-7C93-BD4C-BD94-6AB58415C3E3}"/>
    <dgm:cxn modelId="{B54EE54D-26B7-AD46-9F68-9C875AD4BBDD}" srcId="{056DBDB6-575F-694A-B8A9-60A5231F4576}" destId="{DFA4B726-BDF7-394F-BC15-342E5557AC27}" srcOrd="0" destOrd="0" parTransId="{6BFCADEA-19E2-8B46-B96C-9616FA5DBEC9}" sibTransId="{574193B8-0383-8243-8E87-85756F483E47}"/>
    <dgm:cxn modelId="{D30D026E-1196-9843-969F-A72D24EC4C32}" type="presOf" srcId="{CD78CE97-A551-A845-8CB9-324845B24C1B}" destId="{0B1B6AF8-4E94-304F-AE43-942449BD0D2D}" srcOrd="0" destOrd="3" presId="urn:microsoft.com/office/officeart/2005/8/layout/hList1"/>
    <dgm:cxn modelId="{6689124E-2647-FD45-A46F-7CCF4ADE88A4}" srcId="{9D882B7B-F947-DE49-80C9-6CF0C82B5032}" destId="{056DBDB6-575F-694A-B8A9-60A5231F4576}" srcOrd="2" destOrd="0" parTransId="{6D8B4200-B033-2E4D-9E76-23EED3163061}" sibTransId="{E5CC0D0F-1BB2-A548-A1EF-3E3095DA36DF}"/>
    <dgm:cxn modelId="{E0C2EA6E-5016-9448-90C7-6EDA0EAA716C}" type="presOf" srcId="{ECEDC4C2-A90A-7D44-9EAC-10DFBFB804CC}" destId="{0B1B6AF8-4E94-304F-AE43-942449BD0D2D}" srcOrd="0" destOrd="11" presId="urn:microsoft.com/office/officeart/2005/8/layout/hList1"/>
    <dgm:cxn modelId="{254B0872-8862-6E45-A2D5-B3F370588388}" type="presOf" srcId="{610D5E86-A363-0D4A-892E-C077B8F9F2AE}" destId="{95063188-FA46-774D-93B1-9D40B6DFF5C6}" srcOrd="0" destOrd="6" presId="urn:microsoft.com/office/officeart/2005/8/layout/hList1"/>
    <dgm:cxn modelId="{C1766773-FE6F-CB40-8C3E-B44F98CB0C54}" srcId="{9D882B7B-F947-DE49-80C9-6CF0C82B5032}" destId="{8DD95358-0681-1B4F-8666-D3E0727C8A51}" srcOrd="0" destOrd="0" parTransId="{981D5327-AA94-504B-AC64-D7D6FF48B0B8}" sibTransId="{4974F9E1-60FD-D54D-9386-E2759AF082D4}"/>
    <dgm:cxn modelId="{84F1ED74-2B7F-4B4D-9667-1A840B507127}" type="presOf" srcId="{1B2A3F21-AB84-5344-A407-EFDC291A3901}" destId="{0B1B6AF8-4E94-304F-AE43-942449BD0D2D}" srcOrd="0" destOrd="2" presId="urn:microsoft.com/office/officeart/2005/8/layout/hList1"/>
    <dgm:cxn modelId="{B3927D59-D9E1-2444-83E3-2CAD64761F39}" srcId="{26D975C5-040E-DE41-9294-04DEBE8A18BA}" destId="{664868CE-2F68-6448-9DC6-739EDA8E8BD4}" srcOrd="12" destOrd="0" parTransId="{B8E4716B-CB1B-6D46-AB55-5EE2CEF45961}" sibTransId="{0C3C6869-A5AD-2847-9EB1-CE82257FD4F9}"/>
    <dgm:cxn modelId="{7B7E9179-D776-DD4B-BB31-72C37D40C991}" type="presOf" srcId="{8DD95358-0681-1B4F-8666-D3E0727C8A51}" destId="{952A0BAC-6F57-A94C-91E1-5C330F31E79E}" srcOrd="0" destOrd="0" presId="urn:microsoft.com/office/officeart/2005/8/layout/hList1"/>
    <dgm:cxn modelId="{494DFC59-C4F4-3341-BA17-3633C03B96D3}" srcId="{26D975C5-040E-DE41-9294-04DEBE8A18BA}" destId="{C87C9968-3E9B-6F48-83BE-5B1DE593603F}" srcOrd="0" destOrd="0" parTransId="{EF72D929-D5D4-D040-825E-B3E97F027B8D}" sibTransId="{E89EFD73-3480-6D43-9212-2BBF0FAD7835}"/>
    <dgm:cxn modelId="{B4D32D7E-39BC-0D45-B1CC-05AE5E372DFF}" srcId="{056DBDB6-575F-694A-B8A9-60A5231F4576}" destId="{1CEC14FE-2CB0-3A43-8CF9-4A605B8F08CE}" srcOrd="3" destOrd="0" parTransId="{ABF86573-B4F5-7D45-8B2C-5C0EA7B191A7}" sibTransId="{63449BF5-A6A1-2848-B1F4-743D863D00E3}"/>
    <dgm:cxn modelId="{5AC85080-4751-D240-BFE0-F18F33779F46}" type="presOf" srcId="{FB79E1B9-62D2-B644-A4E2-F57F84FF2AD1}" destId="{18622A21-ABE3-2348-BB50-C0F864BF9488}" srcOrd="0" destOrd="6" presId="urn:microsoft.com/office/officeart/2005/8/layout/hList1"/>
    <dgm:cxn modelId="{B569E382-27B1-1946-A29C-7921B3381C96}" srcId="{056DBDB6-575F-694A-B8A9-60A5231F4576}" destId="{821655B5-CA16-0644-9F7F-508C40990495}" srcOrd="5" destOrd="0" parTransId="{D54D8DD0-C7D2-A240-B2D2-F14CDF243028}" sibTransId="{3FCBDE92-E696-AC44-93EA-95D16FB07F91}"/>
    <dgm:cxn modelId="{4C4D0586-92A9-1147-8333-5D2D800E3DDB}" srcId="{26D975C5-040E-DE41-9294-04DEBE8A18BA}" destId="{8DDFF6B9-9180-6F47-8D93-1FCB99E940E4}" srcOrd="9" destOrd="0" parTransId="{19961B99-579D-8442-BA7C-3E188EA59839}" sibTransId="{C83CE30F-F5F2-9C41-920D-22B0F210F2ED}"/>
    <dgm:cxn modelId="{2115758C-13B2-D642-BB01-9D28BD006B69}" type="presOf" srcId="{8E41C117-BB6A-7F4F-863B-15FA1F18F534}" destId="{18622A21-ABE3-2348-BB50-C0F864BF9488}" srcOrd="0" destOrd="5" presId="urn:microsoft.com/office/officeart/2005/8/layout/hList1"/>
    <dgm:cxn modelId="{C5281391-E46F-B041-865B-8DC6FBF368D6}" srcId="{26D975C5-040E-DE41-9294-04DEBE8A18BA}" destId="{1B2A3F21-AB84-5344-A407-EFDC291A3901}" srcOrd="2" destOrd="0" parTransId="{B25A418C-6145-0C42-A046-4EDE71B81365}" sibTransId="{BE75D928-4CB0-6841-8D1F-FC154477A18D}"/>
    <dgm:cxn modelId="{E9C5DD98-A181-9B4D-9143-6AA9F341A9FA}" type="presOf" srcId="{664868CE-2F68-6448-9DC6-739EDA8E8BD4}" destId="{0B1B6AF8-4E94-304F-AE43-942449BD0D2D}" srcOrd="0" destOrd="12" presId="urn:microsoft.com/office/officeart/2005/8/layout/hList1"/>
    <dgm:cxn modelId="{1C7B509B-0AF8-AC4C-89CD-05E15EFFED69}" type="presOf" srcId="{804DB10E-F7C1-CE49-AFED-19C740D0C429}" destId="{18622A21-ABE3-2348-BB50-C0F864BF9488}" srcOrd="0" destOrd="4" presId="urn:microsoft.com/office/officeart/2005/8/layout/hList1"/>
    <dgm:cxn modelId="{56BD9C9C-2B23-4D4F-872B-6CE0FAAD586D}" srcId="{26D975C5-040E-DE41-9294-04DEBE8A18BA}" destId="{61FF55F7-BD27-EA42-9CE3-D2DA8E586309}" srcOrd="1" destOrd="0" parTransId="{8C3F60E6-508C-8643-89DC-2BA61D2B9C06}" sibTransId="{23F0DAD8-6201-D143-BA71-06813DBC5AEB}"/>
    <dgm:cxn modelId="{ACB0C49E-A718-9944-82DE-18A6DE3B6B60}" type="presOf" srcId="{61FF55F7-BD27-EA42-9CE3-D2DA8E586309}" destId="{0B1B6AF8-4E94-304F-AE43-942449BD0D2D}" srcOrd="0" destOrd="1" presId="urn:microsoft.com/office/officeart/2005/8/layout/hList1"/>
    <dgm:cxn modelId="{FAA71D9F-55D7-4F41-898E-DEABF1B79E55}" srcId="{26D975C5-040E-DE41-9294-04DEBE8A18BA}" destId="{2534B704-7929-D840-8673-817C4DB25C2E}" srcOrd="4" destOrd="0" parTransId="{7F97189E-FA3E-E241-8470-CB7E3E1135CE}" sibTransId="{C0998E08-FD09-784F-94BC-9B7B2A56EFD0}"/>
    <dgm:cxn modelId="{35E21CAD-1885-D547-ADC4-E21D24AB3A07}" type="presOf" srcId="{BA696DBF-326A-C040-9E1F-E537D772CB6B}" destId="{95063188-FA46-774D-93B1-9D40B6DFF5C6}" srcOrd="0" destOrd="1" presId="urn:microsoft.com/office/officeart/2005/8/layout/hList1"/>
    <dgm:cxn modelId="{9FBB5DAE-2DAB-D94E-B3BB-2A086E6158A4}" srcId="{056DBDB6-575F-694A-B8A9-60A5231F4576}" destId="{610D5E86-A363-0D4A-892E-C077B8F9F2AE}" srcOrd="6" destOrd="0" parTransId="{F137603B-08CB-B04F-B83B-0A0C5699EBE8}" sibTransId="{C0C3F519-9949-964D-A54E-5426DF29421B}"/>
    <dgm:cxn modelId="{E34781AE-681D-9542-81A8-9098876E1B22}" srcId="{26D975C5-040E-DE41-9294-04DEBE8A18BA}" destId="{CD78CE97-A551-A845-8CB9-324845B24C1B}" srcOrd="3" destOrd="0" parTransId="{5F527DF6-3CD7-A645-81FD-21E1FE4B1959}" sibTransId="{121FC5B2-2F7C-2246-AACC-E341F855D76E}"/>
    <dgm:cxn modelId="{BDD570B4-32EA-D84D-AC0C-563423298FC2}" type="presOf" srcId="{821655B5-CA16-0644-9F7F-508C40990495}" destId="{95063188-FA46-774D-93B1-9D40B6DFF5C6}" srcOrd="0" destOrd="5" presId="urn:microsoft.com/office/officeart/2005/8/layout/hList1"/>
    <dgm:cxn modelId="{9284D2B4-F30F-4F46-9C16-8B36CE13660E}" srcId="{26D975C5-040E-DE41-9294-04DEBE8A18BA}" destId="{C60BBA76-C566-1C45-B4A0-6FDF872B1890}" srcOrd="5" destOrd="0" parTransId="{6A2035F0-4B38-F348-8D5E-376AF0F4907D}" sibTransId="{3E5740B3-9AC4-7A46-979E-2115F51F37FA}"/>
    <dgm:cxn modelId="{C2F07DB9-DE59-A946-B1F9-0614506CC71C}" type="presOf" srcId="{C87C9968-3E9B-6F48-83BE-5B1DE593603F}" destId="{0B1B6AF8-4E94-304F-AE43-942449BD0D2D}" srcOrd="0" destOrd="0" presId="urn:microsoft.com/office/officeart/2005/8/layout/hList1"/>
    <dgm:cxn modelId="{9BC7D9C7-64B3-624B-B562-F7A49473F4D5}" srcId="{056DBDB6-575F-694A-B8A9-60A5231F4576}" destId="{BA696DBF-326A-C040-9E1F-E537D772CB6B}" srcOrd="1" destOrd="0" parTransId="{0A3220B8-A2B0-4746-A3D9-F41E9895AAA1}" sibTransId="{9A64DFCB-DCEB-484B-B254-A413500367B7}"/>
    <dgm:cxn modelId="{E362EDC7-996A-1143-8182-02A4CE29ED42}" srcId="{26D975C5-040E-DE41-9294-04DEBE8A18BA}" destId="{8B48BA22-D27E-FE44-9DB0-F0CEE86CE3BF}" srcOrd="10" destOrd="0" parTransId="{AC694C01-CCC0-4348-9FC6-076177B40224}" sibTransId="{C7DE4F31-938B-DD41-B8FC-8DD409661BA1}"/>
    <dgm:cxn modelId="{64AF6CC9-9864-1A40-B314-A491810058C2}" srcId="{056DBDB6-575F-694A-B8A9-60A5231F4576}" destId="{D67C09BF-57DF-DB48-A342-F7BA1FD1CF3A}" srcOrd="4" destOrd="0" parTransId="{F201F341-0D16-6447-9B2B-23D63D7D884F}" sibTransId="{A2CE70A0-02D5-8249-92B0-9EAA180E7FD3}"/>
    <dgm:cxn modelId="{D2AF35D6-602C-F44D-ADBD-BF92757D69CA}" srcId="{26D975C5-040E-DE41-9294-04DEBE8A18BA}" destId="{8AF8DB18-DEB6-C747-80B1-1126B9908206}" srcOrd="7" destOrd="0" parTransId="{7CB1D795-24E1-9042-BC51-FD65D2B2ABB0}" sibTransId="{8EC83681-4117-C042-BCF4-05EA87477152}"/>
    <dgm:cxn modelId="{D47E67D7-9E8E-7943-A332-0A2A442506A2}" srcId="{8DD95358-0681-1B4F-8666-D3E0727C8A51}" destId="{FB79E1B9-62D2-B644-A4E2-F57F84FF2AD1}" srcOrd="6" destOrd="0" parTransId="{34AA1E5E-21D8-0E48-8268-4FE5F381CABC}" sibTransId="{AB2003C3-B9D0-0B4B-9249-EE3E73647E6C}"/>
    <dgm:cxn modelId="{C04EB8DB-9B58-704F-BFD8-AF9CFFB12238}" type="presOf" srcId="{D67C09BF-57DF-DB48-A342-F7BA1FD1CF3A}" destId="{95063188-FA46-774D-93B1-9D40B6DFF5C6}" srcOrd="0" destOrd="4" presId="urn:microsoft.com/office/officeart/2005/8/layout/hList1"/>
    <dgm:cxn modelId="{99E78BDD-9B61-974E-98AA-D05932CFC4CA}" type="presOf" srcId="{C0932BCD-E939-7547-831C-B08B6E8ADEB2}" destId="{0B1B6AF8-4E94-304F-AE43-942449BD0D2D}" srcOrd="0" destOrd="6" presId="urn:microsoft.com/office/officeart/2005/8/layout/hList1"/>
    <dgm:cxn modelId="{80CD8AE5-4390-9049-BF13-E687E30E39B7}" type="presOf" srcId="{2534B704-7929-D840-8673-817C4DB25C2E}" destId="{0B1B6AF8-4E94-304F-AE43-942449BD0D2D}" srcOrd="0" destOrd="4" presId="urn:microsoft.com/office/officeart/2005/8/layout/hList1"/>
    <dgm:cxn modelId="{12AE08E9-FAED-014F-97D9-D7FEA6DCC13B}" type="presOf" srcId="{C60BBA76-C566-1C45-B4A0-6FDF872B1890}" destId="{0B1B6AF8-4E94-304F-AE43-942449BD0D2D}" srcOrd="0" destOrd="5" presId="urn:microsoft.com/office/officeart/2005/8/layout/hList1"/>
    <dgm:cxn modelId="{FB8D0BEA-379B-2848-B0BB-778CE1ADF275}" type="presOf" srcId="{FFC66644-89B5-4C44-9374-1D380ED592E4}" destId="{18622A21-ABE3-2348-BB50-C0F864BF9488}" srcOrd="0" destOrd="3" presId="urn:microsoft.com/office/officeart/2005/8/layout/hList1"/>
    <dgm:cxn modelId="{D3CBACED-F76B-D14B-BE75-6CCA4F1BF6B5}" type="presOf" srcId="{26D975C5-040E-DE41-9294-04DEBE8A18BA}" destId="{98AC7F2D-6029-A64B-A213-193FCEF54BC6}" srcOrd="0" destOrd="0" presId="urn:microsoft.com/office/officeart/2005/8/layout/hList1"/>
    <dgm:cxn modelId="{E7141DEE-BA6A-EF40-A624-BD4675EA0C2A}" type="presOf" srcId="{DFA4B726-BDF7-394F-BC15-342E5557AC27}" destId="{95063188-FA46-774D-93B1-9D40B6DFF5C6}" srcOrd="0" destOrd="0" presId="urn:microsoft.com/office/officeart/2005/8/layout/hList1"/>
    <dgm:cxn modelId="{B4C985F0-2D7D-B442-8E6F-1B7073A60EC6}" srcId="{26D975C5-040E-DE41-9294-04DEBE8A18BA}" destId="{C0932BCD-E939-7547-831C-B08B6E8ADEB2}" srcOrd="6" destOrd="0" parTransId="{5128C267-F945-1443-9E1C-FEA98B087BC9}" sibTransId="{EF541E03-8B94-A441-BED0-5EAF52751C8B}"/>
    <dgm:cxn modelId="{246DF2FC-4D03-2044-AA63-A3A2D6F30072}" type="presOf" srcId="{5B271F69-E666-2244-A4CA-18FC1ED108E7}" destId="{18622A21-ABE3-2348-BB50-C0F864BF9488}" srcOrd="0" destOrd="1" presId="urn:microsoft.com/office/officeart/2005/8/layout/hList1"/>
    <dgm:cxn modelId="{82EA929C-9E60-D346-8811-316BBB6EED4A}" type="presParOf" srcId="{29622C30-F908-EA47-B67A-5C227537D7C3}" destId="{1E8A75FB-50EB-0D40-9AEF-EE539505BF03}" srcOrd="0" destOrd="0" presId="urn:microsoft.com/office/officeart/2005/8/layout/hList1"/>
    <dgm:cxn modelId="{5F90836D-AA6B-A54B-A4FC-51766DD4C26D}" type="presParOf" srcId="{1E8A75FB-50EB-0D40-9AEF-EE539505BF03}" destId="{952A0BAC-6F57-A94C-91E1-5C330F31E79E}" srcOrd="0" destOrd="0" presId="urn:microsoft.com/office/officeart/2005/8/layout/hList1"/>
    <dgm:cxn modelId="{4C3BC1AE-85E0-A248-9506-2F4BBBE5A80A}" type="presParOf" srcId="{1E8A75FB-50EB-0D40-9AEF-EE539505BF03}" destId="{18622A21-ABE3-2348-BB50-C0F864BF9488}" srcOrd="1" destOrd="0" presId="urn:microsoft.com/office/officeart/2005/8/layout/hList1"/>
    <dgm:cxn modelId="{44FCA512-0FC7-1240-927F-EDF041493728}" type="presParOf" srcId="{29622C30-F908-EA47-B67A-5C227537D7C3}" destId="{41D2C2A2-29E0-A84B-8469-726325D071FE}" srcOrd="1" destOrd="0" presId="urn:microsoft.com/office/officeart/2005/8/layout/hList1"/>
    <dgm:cxn modelId="{59344479-4AC8-4745-BD07-EB013631152E}" type="presParOf" srcId="{29622C30-F908-EA47-B67A-5C227537D7C3}" destId="{1D18BF69-CE27-6A43-9ABB-A3A85BFCB45C}" srcOrd="2" destOrd="0" presId="urn:microsoft.com/office/officeart/2005/8/layout/hList1"/>
    <dgm:cxn modelId="{850C0905-ECD1-774E-B897-58DD31C507E1}" type="presParOf" srcId="{1D18BF69-CE27-6A43-9ABB-A3A85BFCB45C}" destId="{98AC7F2D-6029-A64B-A213-193FCEF54BC6}" srcOrd="0" destOrd="0" presId="urn:microsoft.com/office/officeart/2005/8/layout/hList1"/>
    <dgm:cxn modelId="{5E8FCED1-EB91-1E46-8788-0D793B2346B4}" type="presParOf" srcId="{1D18BF69-CE27-6A43-9ABB-A3A85BFCB45C}" destId="{0B1B6AF8-4E94-304F-AE43-942449BD0D2D}" srcOrd="1" destOrd="0" presId="urn:microsoft.com/office/officeart/2005/8/layout/hList1"/>
    <dgm:cxn modelId="{3FADE33C-C1C7-D044-89B5-1232B77888E9}" type="presParOf" srcId="{29622C30-F908-EA47-B67A-5C227537D7C3}" destId="{32103F9D-2F56-2244-976E-63E50DBB6A77}" srcOrd="3" destOrd="0" presId="urn:microsoft.com/office/officeart/2005/8/layout/hList1"/>
    <dgm:cxn modelId="{13FCD613-29A0-D54C-912C-5BE8502A6B81}" type="presParOf" srcId="{29622C30-F908-EA47-B67A-5C227537D7C3}" destId="{50A3D209-301D-1C4C-9D82-BABE1B5C2687}" srcOrd="4" destOrd="0" presId="urn:microsoft.com/office/officeart/2005/8/layout/hList1"/>
    <dgm:cxn modelId="{DDB0FD94-35EB-3347-B3F6-9CD552554FD2}" type="presParOf" srcId="{50A3D209-301D-1C4C-9D82-BABE1B5C2687}" destId="{C27680B4-6958-AD4A-A0DB-86ACA71D9387}" srcOrd="0" destOrd="0" presId="urn:microsoft.com/office/officeart/2005/8/layout/hList1"/>
    <dgm:cxn modelId="{84470592-8AFF-5949-8A09-B8FD412BC7A5}" type="presParOf" srcId="{50A3D209-301D-1C4C-9D82-BABE1B5C2687}" destId="{95063188-FA46-774D-93B1-9D40B6DFF5C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2ED2E2C-F241-0546-B037-C16FD6B2AAA8}" type="doc">
      <dgm:prSet loTypeId="urn:microsoft.com/office/officeart/2005/8/layout/matrix1" loCatId="process" qsTypeId="urn:microsoft.com/office/officeart/2005/8/quickstyle/simple1" qsCatId="simple" csTypeId="urn:microsoft.com/office/officeart/2005/8/colors/accent1_2" csCatId="accent1" phldr="1"/>
      <dgm:spPr/>
      <dgm:t>
        <a:bodyPr/>
        <a:lstStyle/>
        <a:p>
          <a:endParaRPr lang="en-US"/>
        </a:p>
      </dgm:t>
    </dgm:pt>
    <dgm:pt modelId="{F03E07A2-8411-2443-9171-DB544E5140F7}">
      <dgm:prSet phldrT="[Text]"/>
      <dgm:spPr/>
      <dgm:t>
        <a:bodyPr/>
        <a:lstStyle/>
        <a:p>
          <a:r>
            <a:rPr lang="en-US" dirty="0"/>
            <a:t>IDEA</a:t>
          </a:r>
        </a:p>
      </dgm:t>
    </dgm:pt>
    <dgm:pt modelId="{E2F7B888-1528-3F44-862F-D6FEC5698E8E}" type="parTrans" cxnId="{B4EDB542-9E86-714F-959D-B0FF1488DCC7}">
      <dgm:prSet/>
      <dgm:spPr/>
      <dgm:t>
        <a:bodyPr/>
        <a:lstStyle/>
        <a:p>
          <a:endParaRPr lang="en-US"/>
        </a:p>
      </dgm:t>
    </dgm:pt>
    <dgm:pt modelId="{DCB2FDBF-EF16-B242-9D7E-4F10FF870DD5}" type="sibTrans" cxnId="{B4EDB542-9E86-714F-959D-B0FF1488DCC7}">
      <dgm:prSet/>
      <dgm:spPr/>
      <dgm:t>
        <a:bodyPr/>
        <a:lstStyle/>
        <a:p>
          <a:endParaRPr lang="en-US"/>
        </a:p>
      </dgm:t>
    </dgm:pt>
    <dgm:pt modelId="{3A72A88D-7E60-BB42-8A7B-5B7B4B7304CC}">
      <dgm:prSet phldrT="[Text]"/>
      <dgm:spPr/>
      <dgm:t>
        <a:bodyPr/>
        <a:lstStyle/>
        <a:p>
          <a:r>
            <a:rPr lang="en-US" dirty="0"/>
            <a:t>Inclusion</a:t>
          </a:r>
        </a:p>
      </dgm:t>
    </dgm:pt>
    <dgm:pt modelId="{D0298092-6EA6-5A41-9D71-FBC07C4271E0}" type="parTrans" cxnId="{7245C362-8CFA-1D42-9077-A0DE3A21E729}">
      <dgm:prSet/>
      <dgm:spPr/>
      <dgm:t>
        <a:bodyPr/>
        <a:lstStyle/>
        <a:p>
          <a:endParaRPr lang="en-US"/>
        </a:p>
      </dgm:t>
    </dgm:pt>
    <dgm:pt modelId="{73C7CD23-921F-1D4C-92F4-C58C7609D42E}" type="sibTrans" cxnId="{7245C362-8CFA-1D42-9077-A0DE3A21E729}">
      <dgm:prSet/>
      <dgm:spPr/>
      <dgm:t>
        <a:bodyPr/>
        <a:lstStyle/>
        <a:p>
          <a:endParaRPr lang="en-US"/>
        </a:p>
      </dgm:t>
    </dgm:pt>
    <dgm:pt modelId="{E97B413C-9341-8049-9A07-6DA1B3CE2E77}">
      <dgm:prSet phldrT="[Text]"/>
      <dgm:spPr/>
      <dgm:t>
        <a:bodyPr/>
        <a:lstStyle/>
        <a:p>
          <a:r>
            <a:rPr lang="en-US" dirty="0"/>
            <a:t>Diversity</a:t>
          </a:r>
        </a:p>
      </dgm:t>
    </dgm:pt>
    <dgm:pt modelId="{3324ED41-36B1-5D46-92C1-223CA3BF83CF}" type="parTrans" cxnId="{AE468772-196E-CE4E-999D-CA380CF75801}">
      <dgm:prSet/>
      <dgm:spPr/>
      <dgm:t>
        <a:bodyPr/>
        <a:lstStyle/>
        <a:p>
          <a:endParaRPr lang="en-US"/>
        </a:p>
      </dgm:t>
    </dgm:pt>
    <dgm:pt modelId="{C4CFC8A0-A019-EE4A-904F-E7AC52CA8113}" type="sibTrans" cxnId="{AE468772-196E-CE4E-999D-CA380CF75801}">
      <dgm:prSet/>
      <dgm:spPr/>
      <dgm:t>
        <a:bodyPr/>
        <a:lstStyle/>
        <a:p>
          <a:endParaRPr lang="en-US"/>
        </a:p>
      </dgm:t>
    </dgm:pt>
    <dgm:pt modelId="{D601F2F8-41D2-8243-B007-CAFBF053473F}">
      <dgm:prSet phldrT="[Text]"/>
      <dgm:spPr/>
      <dgm:t>
        <a:bodyPr/>
        <a:lstStyle/>
        <a:p>
          <a:r>
            <a:rPr lang="en-US" dirty="0"/>
            <a:t>Equity</a:t>
          </a:r>
        </a:p>
      </dgm:t>
    </dgm:pt>
    <dgm:pt modelId="{EF392588-FD86-5D45-9EC6-009725761910}" type="parTrans" cxnId="{B1F07A0A-9476-0042-8EE2-9125541B7C23}">
      <dgm:prSet/>
      <dgm:spPr/>
      <dgm:t>
        <a:bodyPr/>
        <a:lstStyle/>
        <a:p>
          <a:endParaRPr lang="en-US"/>
        </a:p>
      </dgm:t>
    </dgm:pt>
    <dgm:pt modelId="{85575F07-6A70-FB4A-97DE-6B5F0ACD1CA4}" type="sibTrans" cxnId="{B1F07A0A-9476-0042-8EE2-9125541B7C23}">
      <dgm:prSet/>
      <dgm:spPr/>
      <dgm:t>
        <a:bodyPr/>
        <a:lstStyle/>
        <a:p>
          <a:endParaRPr lang="en-US"/>
        </a:p>
      </dgm:t>
    </dgm:pt>
    <dgm:pt modelId="{A9AE6D99-A1F9-634C-BA15-161E0EA0038E}">
      <dgm:prSet phldrT="[Text]"/>
      <dgm:spPr/>
      <dgm:t>
        <a:bodyPr/>
        <a:lstStyle/>
        <a:p>
          <a:r>
            <a:rPr lang="en-US" dirty="0"/>
            <a:t>Access</a:t>
          </a:r>
        </a:p>
      </dgm:t>
    </dgm:pt>
    <dgm:pt modelId="{F4663E55-14EB-B641-A37C-515BA711E9BB}" type="parTrans" cxnId="{6DA24720-9CAB-9B48-9FA9-1167A769E7A5}">
      <dgm:prSet/>
      <dgm:spPr/>
      <dgm:t>
        <a:bodyPr/>
        <a:lstStyle/>
        <a:p>
          <a:endParaRPr lang="en-US"/>
        </a:p>
      </dgm:t>
    </dgm:pt>
    <dgm:pt modelId="{BB002D5D-4E04-5B41-BB14-4C156E32CB38}" type="sibTrans" cxnId="{6DA24720-9CAB-9B48-9FA9-1167A769E7A5}">
      <dgm:prSet/>
      <dgm:spPr/>
      <dgm:t>
        <a:bodyPr/>
        <a:lstStyle/>
        <a:p>
          <a:endParaRPr lang="en-US"/>
        </a:p>
      </dgm:t>
    </dgm:pt>
    <dgm:pt modelId="{82BE3785-1225-7C4C-8A76-BB73E0BA1150}" type="pres">
      <dgm:prSet presAssocID="{D2ED2E2C-F241-0546-B037-C16FD6B2AAA8}" presName="diagram" presStyleCnt="0">
        <dgm:presLayoutVars>
          <dgm:chMax val="1"/>
          <dgm:dir/>
          <dgm:animLvl val="ctr"/>
          <dgm:resizeHandles val="exact"/>
        </dgm:presLayoutVars>
      </dgm:prSet>
      <dgm:spPr/>
    </dgm:pt>
    <dgm:pt modelId="{D15C84F7-4ABD-FD40-8B7F-10EC20E95B72}" type="pres">
      <dgm:prSet presAssocID="{D2ED2E2C-F241-0546-B037-C16FD6B2AAA8}" presName="matrix" presStyleCnt="0"/>
      <dgm:spPr/>
    </dgm:pt>
    <dgm:pt modelId="{FD69FAA0-DA31-404B-8B37-3EC5E17DDD72}" type="pres">
      <dgm:prSet presAssocID="{D2ED2E2C-F241-0546-B037-C16FD6B2AAA8}" presName="tile1" presStyleLbl="node1" presStyleIdx="0" presStyleCnt="4"/>
      <dgm:spPr/>
    </dgm:pt>
    <dgm:pt modelId="{BA72E595-9967-9444-ACD4-D54B7261489B}" type="pres">
      <dgm:prSet presAssocID="{D2ED2E2C-F241-0546-B037-C16FD6B2AAA8}" presName="tile1text" presStyleLbl="node1" presStyleIdx="0" presStyleCnt="4">
        <dgm:presLayoutVars>
          <dgm:chMax val="0"/>
          <dgm:chPref val="0"/>
          <dgm:bulletEnabled val="1"/>
        </dgm:presLayoutVars>
      </dgm:prSet>
      <dgm:spPr/>
    </dgm:pt>
    <dgm:pt modelId="{8B6F1FF4-0398-1E40-B692-668FAF142072}" type="pres">
      <dgm:prSet presAssocID="{D2ED2E2C-F241-0546-B037-C16FD6B2AAA8}" presName="tile2" presStyleLbl="node1" presStyleIdx="1" presStyleCnt="4"/>
      <dgm:spPr/>
    </dgm:pt>
    <dgm:pt modelId="{78C4756A-0484-F342-B78F-64A002018EDD}" type="pres">
      <dgm:prSet presAssocID="{D2ED2E2C-F241-0546-B037-C16FD6B2AAA8}" presName="tile2text" presStyleLbl="node1" presStyleIdx="1" presStyleCnt="4">
        <dgm:presLayoutVars>
          <dgm:chMax val="0"/>
          <dgm:chPref val="0"/>
          <dgm:bulletEnabled val="1"/>
        </dgm:presLayoutVars>
      </dgm:prSet>
      <dgm:spPr/>
    </dgm:pt>
    <dgm:pt modelId="{92989DE1-F3BD-BD4B-B15D-A81AC4C7824B}" type="pres">
      <dgm:prSet presAssocID="{D2ED2E2C-F241-0546-B037-C16FD6B2AAA8}" presName="tile3" presStyleLbl="node1" presStyleIdx="2" presStyleCnt="4"/>
      <dgm:spPr/>
    </dgm:pt>
    <dgm:pt modelId="{153C49C1-3851-994A-8B70-B04E00480757}" type="pres">
      <dgm:prSet presAssocID="{D2ED2E2C-F241-0546-B037-C16FD6B2AAA8}" presName="tile3text" presStyleLbl="node1" presStyleIdx="2" presStyleCnt="4">
        <dgm:presLayoutVars>
          <dgm:chMax val="0"/>
          <dgm:chPref val="0"/>
          <dgm:bulletEnabled val="1"/>
        </dgm:presLayoutVars>
      </dgm:prSet>
      <dgm:spPr/>
    </dgm:pt>
    <dgm:pt modelId="{8CC9CE34-151E-2A4F-954D-CACEDF6331D2}" type="pres">
      <dgm:prSet presAssocID="{D2ED2E2C-F241-0546-B037-C16FD6B2AAA8}" presName="tile4" presStyleLbl="node1" presStyleIdx="3" presStyleCnt="4"/>
      <dgm:spPr/>
    </dgm:pt>
    <dgm:pt modelId="{E393F412-5098-6D4A-BDCA-2B0606DC7973}" type="pres">
      <dgm:prSet presAssocID="{D2ED2E2C-F241-0546-B037-C16FD6B2AAA8}" presName="tile4text" presStyleLbl="node1" presStyleIdx="3" presStyleCnt="4">
        <dgm:presLayoutVars>
          <dgm:chMax val="0"/>
          <dgm:chPref val="0"/>
          <dgm:bulletEnabled val="1"/>
        </dgm:presLayoutVars>
      </dgm:prSet>
      <dgm:spPr/>
    </dgm:pt>
    <dgm:pt modelId="{0C698D45-2F09-AF40-85DF-AF088A05ECD8}" type="pres">
      <dgm:prSet presAssocID="{D2ED2E2C-F241-0546-B037-C16FD6B2AAA8}" presName="centerTile" presStyleLbl="fgShp" presStyleIdx="0" presStyleCnt="1">
        <dgm:presLayoutVars>
          <dgm:chMax val="0"/>
          <dgm:chPref val="0"/>
        </dgm:presLayoutVars>
      </dgm:prSet>
      <dgm:spPr/>
    </dgm:pt>
  </dgm:ptLst>
  <dgm:cxnLst>
    <dgm:cxn modelId="{B1F07A0A-9476-0042-8EE2-9125541B7C23}" srcId="{F03E07A2-8411-2443-9171-DB544E5140F7}" destId="{D601F2F8-41D2-8243-B007-CAFBF053473F}" srcOrd="2" destOrd="0" parTransId="{EF392588-FD86-5D45-9EC6-009725761910}" sibTransId="{85575F07-6A70-FB4A-97DE-6B5F0ACD1CA4}"/>
    <dgm:cxn modelId="{6DA24720-9CAB-9B48-9FA9-1167A769E7A5}" srcId="{F03E07A2-8411-2443-9171-DB544E5140F7}" destId="{A9AE6D99-A1F9-634C-BA15-161E0EA0038E}" srcOrd="3" destOrd="0" parTransId="{F4663E55-14EB-B641-A37C-515BA711E9BB}" sibTransId="{BB002D5D-4E04-5B41-BB14-4C156E32CB38}"/>
    <dgm:cxn modelId="{C47B0435-E887-DF4B-A279-DAAFDE82E735}" type="presOf" srcId="{D601F2F8-41D2-8243-B007-CAFBF053473F}" destId="{153C49C1-3851-994A-8B70-B04E00480757}" srcOrd="1" destOrd="0" presId="urn:microsoft.com/office/officeart/2005/8/layout/matrix1"/>
    <dgm:cxn modelId="{45C43F5F-3F5C-FB40-8263-6407B049FCB8}" type="presOf" srcId="{3A72A88D-7E60-BB42-8A7B-5B7B4B7304CC}" destId="{FD69FAA0-DA31-404B-8B37-3EC5E17DDD72}" srcOrd="0" destOrd="0" presId="urn:microsoft.com/office/officeart/2005/8/layout/matrix1"/>
    <dgm:cxn modelId="{B4EDB542-9E86-714F-959D-B0FF1488DCC7}" srcId="{D2ED2E2C-F241-0546-B037-C16FD6B2AAA8}" destId="{F03E07A2-8411-2443-9171-DB544E5140F7}" srcOrd="0" destOrd="0" parTransId="{E2F7B888-1528-3F44-862F-D6FEC5698E8E}" sibTransId="{DCB2FDBF-EF16-B242-9D7E-4F10FF870DD5}"/>
    <dgm:cxn modelId="{7245C362-8CFA-1D42-9077-A0DE3A21E729}" srcId="{F03E07A2-8411-2443-9171-DB544E5140F7}" destId="{3A72A88D-7E60-BB42-8A7B-5B7B4B7304CC}" srcOrd="0" destOrd="0" parTransId="{D0298092-6EA6-5A41-9D71-FBC07C4271E0}" sibTransId="{73C7CD23-921F-1D4C-92F4-C58C7609D42E}"/>
    <dgm:cxn modelId="{AE468772-196E-CE4E-999D-CA380CF75801}" srcId="{F03E07A2-8411-2443-9171-DB544E5140F7}" destId="{E97B413C-9341-8049-9A07-6DA1B3CE2E77}" srcOrd="1" destOrd="0" parTransId="{3324ED41-36B1-5D46-92C1-223CA3BF83CF}" sibTransId="{C4CFC8A0-A019-EE4A-904F-E7AC52CA8113}"/>
    <dgm:cxn modelId="{1C22B1A6-CCE6-6E43-9F69-CFFDB5949D7A}" type="presOf" srcId="{E97B413C-9341-8049-9A07-6DA1B3CE2E77}" destId="{8B6F1FF4-0398-1E40-B692-668FAF142072}" srcOrd="0" destOrd="0" presId="urn:microsoft.com/office/officeart/2005/8/layout/matrix1"/>
    <dgm:cxn modelId="{0C89A8B1-C9BA-6B43-AA56-784EDB555C26}" type="presOf" srcId="{A9AE6D99-A1F9-634C-BA15-161E0EA0038E}" destId="{E393F412-5098-6D4A-BDCA-2B0606DC7973}" srcOrd="1" destOrd="0" presId="urn:microsoft.com/office/officeart/2005/8/layout/matrix1"/>
    <dgm:cxn modelId="{6282F0B8-6D3D-7849-B078-A445F87929A1}" type="presOf" srcId="{F03E07A2-8411-2443-9171-DB544E5140F7}" destId="{0C698D45-2F09-AF40-85DF-AF088A05ECD8}" srcOrd="0" destOrd="0" presId="urn:microsoft.com/office/officeart/2005/8/layout/matrix1"/>
    <dgm:cxn modelId="{732A7DD3-384F-DE41-9358-BCC20A540071}" type="presOf" srcId="{E97B413C-9341-8049-9A07-6DA1B3CE2E77}" destId="{78C4756A-0484-F342-B78F-64A002018EDD}" srcOrd="1" destOrd="0" presId="urn:microsoft.com/office/officeart/2005/8/layout/matrix1"/>
    <dgm:cxn modelId="{309614D4-A19B-C34B-9424-76C11E709FA8}" type="presOf" srcId="{A9AE6D99-A1F9-634C-BA15-161E0EA0038E}" destId="{8CC9CE34-151E-2A4F-954D-CACEDF6331D2}" srcOrd="0" destOrd="0" presId="urn:microsoft.com/office/officeart/2005/8/layout/matrix1"/>
    <dgm:cxn modelId="{B1E31ED4-914F-A348-BB99-5FF60E693D63}" type="presOf" srcId="{D601F2F8-41D2-8243-B007-CAFBF053473F}" destId="{92989DE1-F3BD-BD4B-B15D-A81AC4C7824B}" srcOrd="0" destOrd="0" presId="urn:microsoft.com/office/officeart/2005/8/layout/matrix1"/>
    <dgm:cxn modelId="{1B31B7DA-F0AC-154E-ADA2-03407430C4FB}" type="presOf" srcId="{3A72A88D-7E60-BB42-8A7B-5B7B4B7304CC}" destId="{BA72E595-9967-9444-ACD4-D54B7261489B}" srcOrd="1" destOrd="0" presId="urn:microsoft.com/office/officeart/2005/8/layout/matrix1"/>
    <dgm:cxn modelId="{83F1EBF8-ED41-A742-B13A-7FDD97449AD5}" type="presOf" srcId="{D2ED2E2C-F241-0546-B037-C16FD6B2AAA8}" destId="{82BE3785-1225-7C4C-8A76-BB73E0BA1150}" srcOrd="0" destOrd="0" presId="urn:microsoft.com/office/officeart/2005/8/layout/matrix1"/>
    <dgm:cxn modelId="{0B491785-1C98-A543-8609-A6CE31DA433E}" type="presParOf" srcId="{82BE3785-1225-7C4C-8A76-BB73E0BA1150}" destId="{D15C84F7-4ABD-FD40-8B7F-10EC20E95B72}" srcOrd="0" destOrd="0" presId="urn:microsoft.com/office/officeart/2005/8/layout/matrix1"/>
    <dgm:cxn modelId="{DDF588D3-DD3B-6E43-A715-2F39A9237236}" type="presParOf" srcId="{D15C84F7-4ABD-FD40-8B7F-10EC20E95B72}" destId="{FD69FAA0-DA31-404B-8B37-3EC5E17DDD72}" srcOrd="0" destOrd="0" presId="urn:microsoft.com/office/officeart/2005/8/layout/matrix1"/>
    <dgm:cxn modelId="{2E38325D-4DC0-0A45-A106-37AFD2C44D51}" type="presParOf" srcId="{D15C84F7-4ABD-FD40-8B7F-10EC20E95B72}" destId="{BA72E595-9967-9444-ACD4-D54B7261489B}" srcOrd="1" destOrd="0" presId="urn:microsoft.com/office/officeart/2005/8/layout/matrix1"/>
    <dgm:cxn modelId="{61A74CC6-150E-C646-B9D3-4F73BD70ACBA}" type="presParOf" srcId="{D15C84F7-4ABD-FD40-8B7F-10EC20E95B72}" destId="{8B6F1FF4-0398-1E40-B692-668FAF142072}" srcOrd="2" destOrd="0" presId="urn:microsoft.com/office/officeart/2005/8/layout/matrix1"/>
    <dgm:cxn modelId="{4D348DC3-EA65-6945-9497-FEC5BC9E7B07}" type="presParOf" srcId="{D15C84F7-4ABD-FD40-8B7F-10EC20E95B72}" destId="{78C4756A-0484-F342-B78F-64A002018EDD}" srcOrd="3" destOrd="0" presId="urn:microsoft.com/office/officeart/2005/8/layout/matrix1"/>
    <dgm:cxn modelId="{AF8ED10C-F064-3D45-BC9C-2BCC78B8F0CB}" type="presParOf" srcId="{D15C84F7-4ABD-FD40-8B7F-10EC20E95B72}" destId="{92989DE1-F3BD-BD4B-B15D-A81AC4C7824B}" srcOrd="4" destOrd="0" presId="urn:microsoft.com/office/officeart/2005/8/layout/matrix1"/>
    <dgm:cxn modelId="{4267F8AC-5FC5-D442-8785-3193FF227F46}" type="presParOf" srcId="{D15C84F7-4ABD-FD40-8B7F-10EC20E95B72}" destId="{153C49C1-3851-994A-8B70-B04E00480757}" srcOrd="5" destOrd="0" presId="urn:microsoft.com/office/officeart/2005/8/layout/matrix1"/>
    <dgm:cxn modelId="{72DCCA1D-CD76-0441-8166-069C26640539}" type="presParOf" srcId="{D15C84F7-4ABD-FD40-8B7F-10EC20E95B72}" destId="{8CC9CE34-151E-2A4F-954D-CACEDF6331D2}" srcOrd="6" destOrd="0" presId="urn:microsoft.com/office/officeart/2005/8/layout/matrix1"/>
    <dgm:cxn modelId="{8E380DB6-98B6-2142-B839-DCE22595996C}" type="presParOf" srcId="{D15C84F7-4ABD-FD40-8B7F-10EC20E95B72}" destId="{E393F412-5098-6D4A-BDCA-2B0606DC7973}" srcOrd="7" destOrd="0" presId="urn:microsoft.com/office/officeart/2005/8/layout/matrix1"/>
    <dgm:cxn modelId="{B1527A8E-2943-F54F-ABEC-378C1B464671}" type="presParOf" srcId="{82BE3785-1225-7C4C-8A76-BB73E0BA1150}" destId="{0C698D45-2F09-AF40-85DF-AF088A05ECD8}"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A6552D7-BD81-48C0-8746-CEC56663DA44}"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1C509541-1243-49EC-A34E-7D09DF837373}">
      <dgm:prSet/>
      <dgm:spPr/>
      <dgm:t>
        <a:bodyPr/>
        <a:lstStyle/>
        <a:p>
          <a:pPr>
            <a:lnSpc>
              <a:spcPct val="100000"/>
            </a:lnSpc>
          </a:pPr>
          <a:r>
            <a:rPr lang="en-US"/>
            <a:t>Better decision-making</a:t>
          </a:r>
        </a:p>
      </dgm:t>
    </dgm:pt>
    <dgm:pt modelId="{69A06E9D-DF41-4577-B9FE-4822FC01DF29}" type="parTrans" cxnId="{1D7FFDE0-4C65-4038-84F5-3307B5171853}">
      <dgm:prSet/>
      <dgm:spPr/>
      <dgm:t>
        <a:bodyPr/>
        <a:lstStyle/>
        <a:p>
          <a:endParaRPr lang="en-US"/>
        </a:p>
      </dgm:t>
    </dgm:pt>
    <dgm:pt modelId="{7C47335E-41DF-498A-852A-E07557A18667}" type="sibTrans" cxnId="{1D7FFDE0-4C65-4038-84F5-3307B5171853}">
      <dgm:prSet/>
      <dgm:spPr/>
      <dgm:t>
        <a:bodyPr/>
        <a:lstStyle/>
        <a:p>
          <a:pPr>
            <a:lnSpc>
              <a:spcPct val="100000"/>
            </a:lnSpc>
          </a:pPr>
          <a:endParaRPr lang="en-US"/>
        </a:p>
      </dgm:t>
    </dgm:pt>
    <dgm:pt modelId="{78E731DA-2733-4E91-9D96-F00BAB67F367}">
      <dgm:prSet/>
      <dgm:spPr/>
      <dgm:t>
        <a:bodyPr/>
        <a:lstStyle/>
        <a:p>
          <a:pPr>
            <a:lnSpc>
              <a:spcPct val="100000"/>
            </a:lnSpc>
          </a:pPr>
          <a:r>
            <a:rPr lang="en-US"/>
            <a:t>Expanded creativity and problem-solving</a:t>
          </a:r>
        </a:p>
      </dgm:t>
    </dgm:pt>
    <dgm:pt modelId="{9283C466-E799-4A20-8A90-58BC99407B7C}" type="parTrans" cxnId="{23FD076A-A2CC-4CEC-8B43-A0E0EF5CCF85}">
      <dgm:prSet/>
      <dgm:spPr/>
      <dgm:t>
        <a:bodyPr/>
        <a:lstStyle/>
        <a:p>
          <a:endParaRPr lang="en-US"/>
        </a:p>
      </dgm:t>
    </dgm:pt>
    <dgm:pt modelId="{5D89E634-2CD0-4A8F-91CB-83C34A38A94B}" type="sibTrans" cxnId="{23FD076A-A2CC-4CEC-8B43-A0E0EF5CCF85}">
      <dgm:prSet/>
      <dgm:spPr/>
      <dgm:t>
        <a:bodyPr/>
        <a:lstStyle/>
        <a:p>
          <a:pPr>
            <a:lnSpc>
              <a:spcPct val="100000"/>
            </a:lnSpc>
          </a:pPr>
          <a:endParaRPr lang="en-US"/>
        </a:p>
      </dgm:t>
    </dgm:pt>
    <dgm:pt modelId="{CA35A607-9960-4742-9F7B-97CDAFEB261C}">
      <dgm:prSet/>
      <dgm:spPr/>
      <dgm:t>
        <a:bodyPr/>
        <a:lstStyle/>
        <a:p>
          <a:pPr>
            <a:lnSpc>
              <a:spcPct val="100000"/>
            </a:lnSpc>
          </a:pPr>
          <a:r>
            <a:rPr lang="en-US" dirty="0"/>
            <a:t>Increased employee satisfaction and retention</a:t>
          </a:r>
        </a:p>
      </dgm:t>
    </dgm:pt>
    <dgm:pt modelId="{66FFC8D2-504B-411A-A7C3-6D4A9AC0F1C8}" type="parTrans" cxnId="{FCF56ED6-1F04-4315-9ACA-DF59B4F12985}">
      <dgm:prSet/>
      <dgm:spPr/>
      <dgm:t>
        <a:bodyPr/>
        <a:lstStyle/>
        <a:p>
          <a:endParaRPr lang="en-US"/>
        </a:p>
      </dgm:t>
    </dgm:pt>
    <dgm:pt modelId="{C778B049-1B60-4227-B0DD-86B17AF48BC9}" type="sibTrans" cxnId="{FCF56ED6-1F04-4315-9ACA-DF59B4F12985}">
      <dgm:prSet/>
      <dgm:spPr/>
      <dgm:t>
        <a:bodyPr/>
        <a:lstStyle/>
        <a:p>
          <a:pPr>
            <a:lnSpc>
              <a:spcPct val="100000"/>
            </a:lnSpc>
          </a:pPr>
          <a:endParaRPr lang="en-US"/>
        </a:p>
      </dgm:t>
    </dgm:pt>
    <dgm:pt modelId="{F20DBDC2-6A06-4D6B-A485-DFA59936FEA2}">
      <dgm:prSet/>
      <dgm:spPr/>
      <dgm:t>
        <a:bodyPr/>
        <a:lstStyle/>
        <a:p>
          <a:pPr>
            <a:lnSpc>
              <a:spcPct val="100000"/>
            </a:lnSpc>
          </a:pPr>
          <a:r>
            <a:rPr lang="en-US"/>
            <a:t>Improved employee engagement and performance</a:t>
          </a:r>
        </a:p>
      </dgm:t>
    </dgm:pt>
    <dgm:pt modelId="{92C8FBF0-7DC6-44A2-8F4B-BF66D5EBB417}" type="parTrans" cxnId="{BEE6055B-782B-4DC3-B0A3-0D5B15FEDE75}">
      <dgm:prSet/>
      <dgm:spPr/>
      <dgm:t>
        <a:bodyPr/>
        <a:lstStyle/>
        <a:p>
          <a:endParaRPr lang="en-US"/>
        </a:p>
      </dgm:t>
    </dgm:pt>
    <dgm:pt modelId="{514BC9A8-0AAC-4058-847A-92FA1ADED5C8}" type="sibTrans" cxnId="{BEE6055B-782B-4DC3-B0A3-0D5B15FEDE75}">
      <dgm:prSet/>
      <dgm:spPr/>
      <dgm:t>
        <a:bodyPr/>
        <a:lstStyle/>
        <a:p>
          <a:pPr>
            <a:lnSpc>
              <a:spcPct val="100000"/>
            </a:lnSpc>
          </a:pPr>
          <a:endParaRPr lang="en-US"/>
        </a:p>
      </dgm:t>
    </dgm:pt>
    <dgm:pt modelId="{03446600-178A-4A38-BB0F-15A41042C2AA}">
      <dgm:prSet/>
      <dgm:spPr/>
      <dgm:t>
        <a:bodyPr/>
        <a:lstStyle/>
        <a:p>
          <a:pPr>
            <a:lnSpc>
              <a:spcPct val="100000"/>
            </a:lnSpc>
          </a:pPr>
          <a:r>
            <a:rPr lang="en-US"/>
            <a:t>Lifts organizational performance</a:t>
          </a:r>
        </a:p>
      </dgm:t>
    </dgm:pt>
    <dgm:pt modelId="{09FD6EB1-AB5C-4112-9407-88EFA093F4CB}" type="parTrans" cxnId="{BCA03BC3-C875-411C-A377-DCD8123086B3}">
      <dgm:prSet/>
      <dgm:spPr/>
      <dgm:t>
        <a:bodyPr/>
        <a:lstStyle/>
        <a:p>
          <a:endParaRPr lang="en-US"/>
        </a:p>
      </dgm:t>
    </dgm:pt>
    <dgm:pt modelId="{8DB5E029-AB3D-4ECD-A229-BA065B20C480}" type="sibTrans" cxnId="{BCA03BC3-C875-411C-A377-DCD8123086B3}">
      <dgm:prSet/>
      <dgm:spPr/>
      <dgm:t>
        <a:bodyPr/>
        <a:lstStyle/>
        <a:p>
          <a:endParaRPr lang="en-US"/>
        </a:p>
      </dgm:t>
    </dgm:pt>
    <dgm:pt modelId="{CDA50C01-284C-46E9-8B77-014271290803}" type="pres">
      <dgm:prSet presAssocID="{8A6552D7-BD81-48C0-8746-CEC56663DA44}" presName="root" presStyleCnt="0">
        <dgm:presLayoutVars>
          <dgm:dir/>
          <dgm:resizeHandles val="exact"/>
        </dgm:presLayoutVars>
      </dgm:prSet>
      <dgm:spPr/>
    </dgm:pt>
    <dgm:pt modelId="{E918B07A-0CCE-4792-ADBA-A393D8CDFDA1}" type="pres">
      <dgm:prSet presAssocID="{8A6552D7-BD81-48C0-8746-CEC56663DA44}" presName="container" presStyleCnt="0">
        <dgm:presLayoutVars>
          <dgm:dir/>
          <dgm:resizeHandles val="exact"/>
        </dgm:presLayoutVars>
      </dgm:prSet>
      <dgm:spPr/>
    </dgm:pt>
    <dgm:pt modelId="{A2FDB60E-0FD7-4FDB-B4E1-4C56BE88CCCB}" type="pres">
      <dgm:prSet presAssocID="{1C509541-1243-49EC-A34E-7D09DF837373}" presName="compNode" presStyleCnt="0"/>
      <dgm:spPr/>
    </dgm:pt>
    <dgm:pt modelId="{8E7BEB27-65E8-4841-8E32-8C56AAFCFE2E}" type="pres">
      <dgm:prSet presAssocID="{1C509541-1243-49EC-A34E-7D09DF837373}" presName="iconBgRect" presStyleLbl="bgShp" presStyleIdx="0" presStyleCnt="5"/>
      <dgm:spPr/>
    </dgm:pt>
    <dgm:pt modelId="{3C31AB64-C178-451E-B625-2359955B7491}" type="pres">
      <dgm:prSet presAssocID="{1C509541-1243-49EC-A34E-7D09DF837373}" presName="iconRect" presStyleLbl="node1" presStyleIdx="0" presStyleCnt="5"/>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ecision chart"/>
        </a:ext>
      </dgm:extLst>
    </dgm:pt>
    <dgm:pt modelId="{D964DE16-E507-4E9C-8703-A5FC078C60EF}" type="pres">
      <dgm:prSet presAssocID="{1C509541-1243-49EC-A34E-7D09DF837373}" presName="spaceRect" presStyleCnt="0"/>
      <dgm:spPr/>
    </dgm:pt>
    <dgm:pt modelId="{82924FD0-DF13-484A-BB82-BAE0BC4FD253}" type="pres">
      <dgm:prSet presAssocID="{1C509541-1243-49EC-A34E-7D09DF837373}" presName="textRect" presStyleLbl="revTx" presStyleIdx="0" presStyleCnt="5">
        <dgm:presLayoutVars>
          <dgm:chMax val="1"/>
          <dgm:chPref val="1"/>
        </dgm:presLayoutVars>
      </dgm:prSet>
      <dgm:spPr/>
    </dgm:pt>
    <dgm:pt modelId="{253E278D-9A5A-47D9-AE2A-92A7CC44178D}" type="pres">
      <dgm:prSet presAssocID="{7C47335E-41DF-498A-852A-E07557A18667}" presName="sibTrans" presStyleLbl="sibTrans2D1" presStyleIdx="0" presStyleCnt="0"/>
      <dgm:spPr/>
    </dgm:pt>
    <dgm:pt modelId="{08804C74-C704-40F6-B96E-3F74008F8094}" type="pres">
      <dgm:prSet presAssocID="{78E731DA-2733-4E91-9D96-F00BAB67F367}" presName="compNode" presStyleCnt="0"/>
      <dgm:spPr/>
    </dgm:pt>
    <dgm:pt modelId="{F9102E01-0A3E-4B8B-A164-446FACA99A37}" type="pres">
      <dgm:prSet presAssocID="{78E731DA-2733-4E91-9D96-F00BAB67F367}" presName="iconBgRect" presStyleLbl="bgShp" presStyleIdx="1" presStyleCnt="5"/>
      <dgm:spPr/>
    </dgm:pt>
    <dgm:pt modelId="{2E241623-64EA-4667-8B84-A1B7281B6120}" type="pres">
      <dgm:prSet presAssocID="{78E731DA-2733-4E91-9D96-F00BAB67F367}" presName="iconRect" presStyleLbl="node1" presStyleIdx="1" presStyleCnt="5"/>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ightbulb"/>
        </a:ext>
      </dgm:extLst>
    </dgm:pt>
    <dgm:pt modelId="{F505C76A-6851-4A10-B3DA-CFD37FB239AB}" type="pres">
      <dgm:prSet presAssocID="{78E731DA-2733-4E91-9D96-F00BAB67F367}" presName="spaceRect" presStyleCnt="0"/>
      <dgm:spPr/>
    </dgm:pt>
    <dgm:pt modelId="{7E87B1C4-F666-4FE7-8BF1-A9EDB7FF1BCB}" type="pres">
      <dgm:prSet presAssocID="{78E731DA-2733-4E91-9D96-F00BAB67F367}" presName="textRect" presStyleLbl="revTx" presStyleIdx="1" presStyleCnt="5">
        <dgm:presLayoutVars>
          <dgm:chMax val="1"/>
          <dgm:chPref val="1"/>
        </dgm:presLayoutVars>
      </dgm:prSet>
      <dgm:spPr/>
    </dgm:pt>
    <dgm:pt modelId="{47564951-950D-467F-A4EE-A83B42A4873C}" type="pres">
      <dgm:prSet presAssocID="{5D89E634-2CD0-4A8F-91CB-83C34A38A94B}" presName="sibTrans" presStyleLbl="sibTrans2D1" presStyleIdx="0" presStyleCnt="0"/>
      <dgm:spPr/>
    </dgm:pt>
    <dgm:pt modelId="{D4E4A3FC-A718-4460-831C-B5A852B1A6D1}" type="pres">
      <dgm:prSet presAssocID="{CA35A607-9960-4742-9F7B-97CDAFEB261C}" presName="compNode" presStyleCnt="0"/>
      <dgm:spPr/>
    </dgm:pt>
    <dgm:pt modelId="{31918ED3-3620-49F9-8B52-4722627AA267}" type="pres">
      <dgm:prSet presAssocID="{CA35A607-9960-4742-9F7B-97CDAFEB261C}" presName="iconBgRect" presStyleLbl="bgShp" presStyleIdx="2" presStyleCnt="5"/>
      <dgm:spPr/>
    </dgm:pt>
    <dgm:pt modelId="{11589071-2931-43AF-B029-8F891E8D7741}" type="pres">
      <dgm:prSet presAssocID="{CA35A607-9960-4742-9F7B-97CDAFEB261C}" presName="iconRect" presStyleLbl="node1" presStyleIdx="2" presStyleCnt="5"/>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Upward trend"/>
        </a:ext>
      </dgm:extLst>
    </dgm:pt>
    <dgm:pt modelId="{9DC05993-5C02-430F-A385-F4E128F2A5C5}" type="pres">
      <dgm:prSet presAssocID="{CA35A607-9960-4742-9F7B-97CDAFEB261C}" presName="spaceRect" presStyleCnt="0"/>
      <dgm:spPr/>
    </dgm:pt>
    <dgm:pt modelId="{46E67A6C-E3D3-4AA3-A247-60FEDE8186D2}" type="pres">
      <dgm:prSet presAssocID="{CA35A607-9960-4742-9F7B-97CDAFEB261C}" presName="textRect" presStyleLbl="revTx" presStyleIdx="2" presStyleCnt="5">
        <dgm:presLayoutVars>
          <dgm:chMax val="1"/>
          <dgm:chPref val="1"/>
        </dgm:presLayoutVars>
      </dgm:prSet>
      <dgm:spPr/>
    </dgm:pt>
    <dgm:pt modelId="{5B93B7D7-7CB5-4B14-8F3B-2F4B799FE218}" type="pres">
      <dgm:prSet presAssocID="{C778B049-1B60-4227-B0DD-86B17AF48BC9}" presName="sibTrans" presStyleLbl="sibTrans2D1" presStyleIdx="0" presStyleCnt="0"/>
      <dgm:spPr/>
    </dgm:pt>
    <dgm:pt modelId="{67C54B86-3C37-4857-9F56-549D24540BA1}" type="pres">
      <dgm:prSet presAssocID="{F20DBDC2-6A06-4D6B-A485-DFA59936FEA2}" presName="compNode" presStyleCnt="0"/>
      <dgm:spPr/>
    </dgm:pt>
    <dgm:pt modelId="{CBE43F6C-36CD-47C8-A816-F77037C42A74}" type="pres">
      <dgm:prSet presAssocID="{F20DBDC2-6A06-4D6B-A485-DFA59936FEA2}" presName="iconBgRect" presStyleLbl="bgShp" presStyleIdx="3" presStyleCnt="5"/>
      <dgm:spPr/>
    </dgm:pt>
    <dgm:pt modelId="{7B6BE191-1185-4480-8BC4-EC0C713E1B50}" type="pres">
      <dgm:prSet presAssocID="{F20DBDC2-6A06-4D6B-A485-DFA59936FEA2}" presName="iconRect" presStyleLbl="node1" presStyleIdx="3" presStyleCnt="5"/>
      <dgm:spPr>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andshake"/>
        </a:ext>
      </dgm:extLst>
    </dgm:pt>
    <dgm:pt modelId="{3E5E6D4F-CE8D-4B70-8D82-BAB5A2D148CB}" type="pres">
      <dgm:prSet presAssocID="{F20DBDC2-6A06-4D6B-A485-DFA59936FEA2}" presName="spaceRect" presStyleCnt="0"/>
      <dgm:spPr/>
    </dgm:pt>
    <dgm:pt modelId="{5DF60AD7-CD3F-4DEE-9E02-0FCC820E2850}" type="pres">
      <dgm:prSet presAssocID="{F20DBDC2-6A06-4D6B-A485-DFA59936FEA2}" presName="textRect" presStyleLbl="revTx" presStyleIdx="3" presStyleCnt="5">
        <dgm:presLayoutVars>
          <dgm:chMax val="1"/>
          <dgm:chPref val="1"/>
        </dgm:presLayoutVars>
      </dgm:prSet>
      <dgm:spPr/>
    </dgm:pt>
    <dgm:pt modelId="{3A207F96-D7F9-45B4-A5D7-FE9987533623}" type="pres">
      <dgm:prSet presAssocID="{514BC9A8-0AAC-4058-847A-92FA1ADED5C8}" presName="sibTrans" presStyleLbl="sibTrans2D1" presStyleIdx="0" presStyleCnt="0"/>
      <dgm:spPr/>
    </dgm:pt>
    <dgm:pt modelId="{44F62694-2BF2-43B6-A472-93DF1A4865DE}" type="pres">
      <dgm:prSet presAssocID="{03446600-178A-4A38-BB0F-15A41042C2AA}" presName="compNode" presStyleCnt="0"/>
      <dgm:spPr/>
    </dgm:pt>
    <dgm:pt modelId="{A100F1D5-5676-4CC9-A0B2-CEFF477882D0}" type="pres">
      <dgm:prSet presAssocID="{03446600-178A-4A38-BB0F-15A41042C2AA}" presName="iconBgRect" presStyleLbl="bgShp" presStyleIdx="4" presStyleCnt="5"/>
      <dgm:spPr/>
    </dgm:pt>
    <dgm:pt modelId="{F62B3031-F652-49E9-BBB0-3E7B89ED8117}" type="pres">
      <dgm:prSet presAssocID="{03446600-178A-4A38-BB0F-15A41042C2AA}" presName="iconRect" presStyleLbl="node1" presStyleIdx="4" presStyleCnt="5"/>
      <dgm:spPr>
        <a:blipFill>
          <a:blip xmlns:r="http://schemas.openxmlformats.org/officeDocument/2006/relationships"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Gauge"/>
        </a:ext>
      </dgm:extLst>
    </dgm:pt>
    <dgm:pt modelId="{5CBBD40D-A6AE-43F8-BE97-3C29EB875C4F}" type="pres">
      <dgm:prSet presAssocID="{03446600-178A-4A38-BB0F-15A41042C2AA}" presName="spaceRect" presStyleCnt="0"/>
      <dgm:spPr/>
    </dgm:pt>
    <dgm:pt modelId="{2076DA35-4ABC-474E-A1EB-EE789CAD59BF}" type="pres">
      <dgm:prSet presAssocID="{03446600-178A-4A38-BB0F-15A41042C2AA}" presName="textRect" presStyleLbl="revTx" presStyleIdx="4" presStyleCnt="5">
        <dgm:presLayoutVars>
          <dgm:chMax val="1"/>
          <dgm:chPref val="1"/>
        </dgm:presLayoutVars>
      </dgm:prSet>
      <dgm:spPr/>
    </dgm:pt>
  </dgm:ptLst>
  <dgm:cxnLst>
    <dgm:cxn modelId="{BEE6055B-782B-4DC3-B0A3-0D5B15FEDE75}" srcId="{8A6552D7-BD81-48C0-8746-CEC56663DA44}" destId="{F20DBDC2-6A06-4D6B-A485-DFA59936FEA2}" srcOrd="3" destOrd="0" parTransId="{92C8FBF0-7DC6-44A2-8F4B-BF66D5EBB417}" sibTransId="{514BC9A8-0AAC-4058-847A-92FA1ADED5C8}"/>
    <dgm:cxn modelId="{23FD076A-A2CC-4CEC-8B43-A0E0EF5CCF85}" srcId="{8A6552D7-BD81-48C0-8746-CEC56663DA44}" destId="{78E731DA-2733-4E91-9D96-F00BAB67F367}" srcOrd="1" destOrd="0" parTransId="{9283C466-E799-4A20-8A90-58BC99407B7C}" sibTransId="{5D89E634-2CD0-4A8F-91CB-83C34A38A94B}"/>
    <dgm:cxn modelId="{0ECC5285-C389-408F-B5A4-5ED5AD3AE716}" type="presOf" srcId="{1C509541-1243-49EC-A34E-7D09DF837373}" destId="{82924FD0-DF13-484A-BB82-BAE0BC4FD253}" srcOrd="0" destOrd="0" presId="urn:microsoft.com/office/officeart/2018/2/layout/IconCircleList"/>
    <dgm:cxn modelId="{F49BBA92-329D-49DD-ABD7-6B8E6DFDB780}" type="presOf" srcId="{5D89E634-2CD0-4A8F-91CB-83C34A38A94B}" destId="{47564951-950D-467F-A4EE-A83B42A4873C}" srcOrd="0" destOrd="0" presId="urn:microsoft.com/office/officeart/2018/2/layout/IconCircleList"/>
    <dgm:cxn modelId="{91C5B59D-B7BD-49A1-9EC9-F236791DB2BA}" type="presOf" srcId="{8A6552D7-BD81-48C0-8746-CEC56663DA44}" destId="{CDA50C01-284C-46E9-8B77-014271290803}" srcOrd="0" destOrd="0" presId="urn:microsoft.com/office/officeart/2018/2/layout/IconCircleList"/>
    <dgm:cxn modelId="{D97B5EB8-C640-4BB4-9689-2AA06003A7BF}" type="presOf" srcId="{F20DBDC2-6A06-4D6B-A485-DFA59936FEA2}" destId="{5DF60AD7-CD3F-4DEE-9E02-0FCC820E2850}" srcOrd="0" destOrd="0" presId="urn:microsoft.com/office/officeart/2018/2/layout/IconCircleList"/>
    <dgm:cxn modelId="{BCA03BC3-C875-411C-A377-DCD8123086B3}" srcId="{8A6552D7-BD81-48C0-8746-CEC56663DA44}" destId="{03446600-178A-4A38-BB0F-15A41042C2AA}" srcOrd="4" destOrd="0" parTransId="{09FD6EB1-AB5C-4112-9407-88EFA093F4CB}" sibTransId="{8DB5E029-AB3D-4ECD-A229-BA065B20C480}"/>
    <dgm:cxn modelId="{ACBBEEC8-34DA-4920-97E4-E1455284B684}" type="presOf" srcId="{78E731DA-2733-4E91-9D96-F00BAB67F367}" destId="{7E87B1C4-F666-4FE7-8BF1-A9EDB7FF1BCB}" srcOrd="0" destOrd="0" presId="urn:microsoft.com/office/officeart/2018/2/layout/IconCircleList"/>
    <dgm:cxn modelId="{FCF56ED6-1F04-4315-9ACA-DF59B4F12985}" srcId="{8A6552D7-BD81-48C0-8746-CEC56663DA44}" destId="{CA35A607-9960-4742-9F7B-97CDAFEB261C}" srcOrd="2" destOrd="0" parTransId="{66FFC8D2-504B-411A-A7C3-6D4A9AC0F1C8}" sibTransId="{C778B049-1B60-4227-B0DD-86B17AF48BC9}"/>
    <dgm:cxn modelId="{3BBCE2D7-814F-42A5-BBF6-08A4C612AA66}" type="presOf" srcId="{CA35A607-9960-4742-9F7B-97CDAFEB261C}" destId="{46E67A6C-E3D3-4AA3-A247-60FEDE8186D2}" srcOrd="0" destOrd="0" presId="urn:microsoft.com/office/officeart/2018/2/layout/IconCircleList"/>
    <dgm:cxn modelId="{1D7FFDE0-4C65-4038-84F5-3307B5171853}" srcId="{8A6552D7-BD81-48C0-8746-CEC56663DA44}" destId="{1C509541-1243-49EC-A34E-7D09DF837373}" srcOrd="0" destOrd="0" parTransId="{69A06E9D-DF41-4577-B9FE-4822FC01DF29}" sibTransId="{7C47335E-41DF-498A-852A-E07557A18667}"/>
    <dgm:cxn modelId="{C8DD19E3-BB77-4644-8861-95DC0A26B406}" type="presOf" srcId="{03446600-178A-4A38-BB0F-15A41042C2AA}" destId="{2076DA35-4ABC-474E-A1EB-EE789CAD59BF}" srcOrd="0" destOrd="0" presId="urn:microsoft.com/office/officeart/2018/2/layout/IconCircleList"/>
    <dgm:cxn modelId="{305A21E7-2F36-4D7D-BBD1-2DB73324E8C8}" type="presOf" srcId="{514BC9A8-0AAC-4058-847A-92FA1ADED5C8}" destId="{3A207F96-D7F9-45B4-A5D7-FE9987533623}" srcOrd="0" destOrd="0" presId="urn:microsoft.com/office/officeart/2018/2/layout/IconCircleList"/>
    <dgm:cxn modelId="{4F85CCEF-69E0-4FF3-8547-CDEA4CF4C06E}" type="presOf" srcId="{C778B049-1B60-4227-B0DD-86B17AF48BC9}" destId="{5B93B7D7-7CB5-4B14-8F3B-2F4B799FE218}" srcOrd="0" destOrd="0" presId="urn:microsoft.com/office/officeart/2018/2/layout/IconCircleList"/>
    <dgm:cxn modelId="{672113F4-A7D2-4EA6-9A86-51AB07C8E47A}" type="presOf" srcId="{7C47335E-41DF-498A-852A-E07557A18667}" destId="{253E278D-9A5A-47D9-AE2A-92A7CC44178D}" srcOrd="0" destOrd="0" presId="urn:microsoft.com/office/officeart/2018/2/layout/IconCircleList"/>
    <dgm:cxn modelId="{32AF37AB-C05C-4FCC-851D-F988AAB7F342}" type="presParOf" srcId="{CDA50C01-284C-46E9-8B77-014271290803}" destId="{E918B07A-0CCE-4792-ADBA-A393D8CDFDA1}" srcOrd="0" destOrd="0" presId="urn:microsoft.com/office/officeart/2018/2/layout/IconCircleList"/>
    <dgm:cxn modelId="{0A7D5D12-3569-471F-901B-CCEEF0C777D4}" type="presParOf" srcId="{E918B07A-0CCE-4792-ADBA-A393D8CDFDA1}" destId="{A2FDB60E-0FD7-4FDB-B4E1-4C56BE88CCCB}" srcOrd="0" destOrd="0" presId="urn:microsoft.com/office/officeart/2018/2/layout/IconCircleList"/>
    <dgm:cxn modelId="{982CFFB2-6CAA-45EC-93F4-6658A7D0956A}" type="presParOf" srcId="{A2FDB60E-0FD7-4FDB-B4E1-4C56BE88CCCB}" destId="{8E7BEB27-65E8-4841-8E32-8C56AAFCFE2E}" srcOrd="0" destOrd="0" presId="urn:microsoft.com/office/officeart/2018/2/layout/IconCircleList"/>
    <dgm:cxn modelId="{87013F0C-0A31-4CB0-A193-0246D7D01BCA}" type="presParOf" srcId="{A2FDB60E-0FD7-4FDB-B4E1-4C56BE88CCCB}" destId="{3C31AB64-C178-451E-B625-2359955B7491}" srcOrd="1" destOrd="0" presId="urn:microsoft.com/office/officeart/2018/2/layout/IconCircleList"/>
    <dgm:cxn modelId="{53FE998A-62FA-42FB-A511-A07C5DCDD0C2}" type="presParOf" srcId="{A2FDB60E-0FD7-4FDB-B4E1-4C56BE88CCCB}" destId="{D964DE16-E507-4E9C-8703-A5FC078C60EF}" srcOrd="2" destOrd="0" presId="urn:microsoft.com/office/officeart/2018/2/layout/IconCircleList"/>
    <dgm:cxn modelId="{6C0390BE-7B4F-47C9-BBC1-372FB8C45ED8}" type="presParOf" srcId="{A2FDB60E-0FD7-4FDB-B4E1-4C56BE88CCCB}" destId="{82924FD0-DF13-484A-BB82-BAE0BC4FD253}" srcOrd="3" destOrd="0" presId="urn:microsoft.com/office/officeart/2018/2/layout/IconCircleList"/>
    <dgm:cxn modelId="{F1AC9C8B-8F8B-49FE-A1DB-5EC49A092B6C}" type="presParOf" srcId="{E918B07A-0CCE-4792-ADBA-A393D8CDFDA1}" destId="{253E278D-9A5A-47D9-AE2A-92A7CC44178D}" srcOrd="1" destOrd="0" presId="urn:microsoft.com/office/officeart/2018/2/layout/IconCircleList"/>
    <dgm:cxn modelId="{0435C34D-02AB-4CB9-B6DD-367DB6939F8F}" type="presParOf" srcId="{E918B07A-0CCE-4792-ADBA-A393D8CDFDA1}" destId="{08804C74-C704-40F6-B96E-3F74008F8094}" srcOrd="2" destOrd="0" presId="urn:microsoft.com/office/officeart/2018/2/layout/IconCircleList"/>
    <dgm:cxn modelId="{D35DFD7F-38B5-4895-99C1-18083BF27797}" type="presParOf" srcId="{08804C74-C704-40F6-B96E-3F74008F8094}" destId="{F9102E01-0A3E-4B8B-A164-446FACA99A37}" srcOrd="0" destOrd="0" presId="urn:microsoft.com/office/officeart/2018/2/layout/IconCircleList"/>
    <dgm:cxn modelId="{0438C258-49E5-4442-A675-4CF9D86EB634}" type="presParOf" srcId="{08804C74-C704-40F6-B96E-3F74008F8094}" destId="{2E241623-64EA-4667-8B84-A1B7281B6120}" srcOrd="1" destOrd="0" presId="urn:microsoft.com/office/officeart/2018/2/layout/IconCircleList"/>
    <dgm:cxn modelId="{4018D5F9-81F2-481B-B352-B66726474D59}" type="presParOf" srcId="{08804C74-C704-40F6-B96E-3F74008F8094}" destId="{F505C76A-6851-4A10-B3DA-CFD37FB239AB}" srcOrd="2" destOrd="0" presId="urn:microsoft.com/office/officeart/2018/2/layout/IconCircleList"/>
    <dgm:cxn modelId="{BD4036F2-B744-466D-A648-F56864EC0495}" type="presParOf" srcId="{08804C74-C704-40F6-B96E-3F74008F8094}" destId="{7E87B1C4-F666-4FE7-8BF1-A9EDB7FF1BCB}" srcOrd="3" destOrd="0" presId="urn:microsoft.com/office/officeart/2018/2/layout/IconCircleList"/>
    <dgm:cxn modelId="{B2CF0A9D-2190-4726-9EBC-EA81F35205EB}" type="presParOf" srcId="{E918B07A-0CCE-4792-ADBA-A393D8CDFDA1}" destId="{47564951-950D-467F-A4EE-A83B42A4873C}" srcOrd="3" destOrd="0" presId="urn:microsoft.com/office/officeart/2018/2/layout/IconCircleList"/>
    <dgm:cxn modelId="{E82001A0-4943-487C-940D-DA5A3B1CAB9E}" type="presParOf" srcId="{E918B07A-0CCE-4792-ADBA-A393D8CDFDA1}" destId="{D4E4A3FC-A718-4460-831C-B5A852B1A6D1}" srcOrd="4" destOrd="0" presId="urn:microsoft.com/office/officeart/2018/2/layout/IconCircleList"/>
    <dgm:cxn modelId="{8978FF79-99BD-45CD-8F83-D5446F1B6C30}" type="presParOf" srcId="{D4E4A3FC-A718-4460-831C-B5A852B1A6D1}" destId="{31918ED3-3620-49F9-8B52-4722627AA267}" srcOrd="0" destOrd="0" presId="urn:microsoft.com/office/officeart/2018/2/layout/IconCircleList"/>
    <dgm:cxn modelId="{224800FA-4023-444B-9463-980547C2B373}" type="presParOf" srcId="{D4E4A3FC-A718-4460-831C-B5A852B1A6D1}" destId="{11589071-2931-43AF-B029-8F891E8D7741}" srcOrd="1" destOrd="0" presId="urn:microsoft.com/office/officeart/2018/2/layout/IconCircleList"/>
    <dgm:cxn modelId="{6619A6F1-6706-4259-8A07-4F982E23AD3E}" type="presParOf" srcId="{D4E4A3FC-A718-4460-831C-B5A852B1A6D1}" destId="{9DC05993-5C02-430F-A385-F4E128F2A5C5}" srcOrd="2" destOrd="0" presId="urn:microsoft.com/office/officeart/2018/2/layout/IconCircleList"/>
    <dgm:cxn modelId="{DFC2DFF1-F075-4FFC-9E1A-DEA7CA64FD1B}" type="presParOf" srcId="{D4E4A3FC-A718-4460-831C-B5A852B1A6D1}" destId="{46E67A6C-E3D3-4AA3-A247-60FEDE8186D2}" srcOrd="3" destOrd="0" presId="urn:microsoft.com/office/officeart/2018/2/layout/IconCircleList"/>
    <dgm:cxn modelId="{5FB45E9B-8C27-446E-9424-B824E80B82D7}" type="presParOf" srcId="{E918B07A-0CCE-4792-ADBA-A393D8CDFDA1}" destId="{5B93B7D7-7CB5-4B14-8F3B-2F4B799FE218}" srcOrd="5" destOrd="0" presId="urn:microsoft.com/office/officeart/2018/2/layout/IconCircleList"/>
    <dgm:cxn modelId="{85E85681-5102-4CF6-B8E0-043228B5D7F5}" type="presParOf" srcId="{E918B07A-0CCE-4792-ADBA-A393D8CDFDA1}" destId="{67C54B86-3C37-4857-9F56-549D24540BA1}" srcOrd="6" destOrd="0" presId="urn:microsoft.com/office/officeart/2018/2/layout/IconCircleList"/>
    <dgm:cxn modelId="{F11DD826-B47B-4D4B-90C0-5154BEBF6805}" type="presParOf" srcId="{67C54B86-3C37-4857-9F56-549D24540BA1}" destId="{CBE43F6C-36CD-47C8-A816-F77037C42A74}" srcOrd="0" destOrd="0" presId="urn:microsoft.com/office/officeart/2018/2/layout/IconCircleList"/>
    <dgm:cxn modelId="{108A97B2-4156-47DB-AFCC-F2A057376D94}" type="presParOf" srcId="{67C54B86-3C37-4857-9F56-549D24540BA1}" destId="{7B6BE191-1185-4480-8BC4-EC0C713E1B50}" srcOrd="1" destOrd="0" presId="urn:microsoft.com/office/officeart/2018/2/layout/IconCircleList"/>
    <dgm:cxn modelId="{DBD6521A-5625-4BFE-BE77-72E7FD5E2224}" type="presParOf" srcId="{67C54B86-3C37-4857-9F56-549D24540BA1}" destId="{3E5E6D4F-CE8D-4B70-8D82-BAB5A2D148CB}" srcOrd="2" destOrd="0" presId="urn:microsoft.com/office/officeart/2018/2/layout/IconCircleList"/>
    <dgm:cxn modelId="{659A90AA-7007-48CF-9F06-6E4D89F26546}" type="presParOf" srcId="{67C54B86-3C37-4857-9F56-549D24540BA1}" destId="{5DF60AD7-CD3F-4DEE-9E02-0FCC820E2850}" srcOrd="3" destOrd="0" presId="urn:microsoft.com/office/officeart/2018/2/layout/IconCircleList"/>
    <dgm:cxn modelId="{2B0D7976-5A2D-4A42-949F-ECB1357474C1}" type="presParOf" srcId="{E918B07A-0CCE-4792-ADBA-A393D8CDFDA1}" destId="{3A207F96-D7F9-45B4-A5D7-FE9987533623}" srcOrd="7" destOrd="0" presId="urn:microsoft.com/office/officeart/2018/2/layout/IconCircleList"/>
    <dgm:cxn modelId="{3F6C2F79-A761-4168-A5CB-3F5D1C6B9544}" type="presParOf" srcId="{E918B07A-0CCE-4792-ADBA-A393D8CDFDA1}" destId="{44F62694-2BF2-43B6-A472-93DF1A4865DE}" srcOrd="8" destOrd="0" presId="urn:microsoft.com/office/officeart/2018/2/layout/IconCircleList"/>
    <dgm:cxn modelId="{3164DC42-F0DF-469C-8535-2AA40706B609}" type="presParOf" srcId="{44F62694-2BF2-43B6-A472-93DF1A4865DE}" destId="{A100F1D5-5676-4CC9-A0B2-CEFF477882D0}" srcOrd="0" destOrd="0" presId="urn:microsoft.com/office/officeart/2018/2/layout/IconCircleList"/>
    <dgm:cxn modelId="{3D539B63-E94B-4213-BC23-33EC2DB272F2}" type="presParOf" srcId="{44F62694-2BF2-43B6-A472-93DF1A4865DE}" destId="{F62B3031-F652-49E9-BBB0-3E7B89ED8117}" srcOrd="1" destOrd="0" presId="urn:microsoft.com/office/officeart/2018/2/layout/IconCircleList"/>
    <dgm:cxn modelId="{C4A5523E-6D5F-4C7A-A195-FB30A2245128}" type="presParOf" srcId="{44F62694-2BF2-43B6-A472-93DF1A4865DE}" destId="{5CBBD40D-A6AE-43F8-BE97-3C29EB875C4F}" srcOrd="2" destOrd="0" presId="urn:microsoft.com/office/officeart/2018/2/layout/IconCircleList"/>
    <dgm:cxn modelId="{4A315414-B4C7-4694-9988-D6EDCD4EF8D2}" type="presParOf" srcId="{44F62694-2BF2-43B6-A472-93DF1A4865DE}" destId="{2076DA35-4ABC-474E-A1EB-EE789CAD59BF}"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72B92A-0575-426C-8075-7D619045A4D3}">
      <dsp:nvSpPr>
        <dsp:cNvPr id="0" name=""/>
        <dsp:cNvSpPr/>
      </dsp:nvSpPr>
      <dsp:spPr>
        <a:xfrm>
          <a:off x="36182" y="1861620"/>
          <a:ext cx="887574" cy="887574"/>
        </a:xfrm>
        <a:prstGeom prst="ellipse">
          <a:avLst/>
        </a:prstGeom>
        <a:noFill/>
        <a:ln>
          <a:noFill/>
        </a:ln>
        <a:effectLst/>
      </dsp:spPr>
      <dsp:style>
        <a:lnRef idx="0">
          <a:scrgbClr r="0" g="0" b="0"/>
        </a:lnRef>
        <a:fillRef idx="1">
          <a:scrgbClr r="0" g="0" b="0"/>
        </a:fillRef>
        <a:effectRef idx="0">
          <a:scrgbClr r="0" g="0" b="0"/>
        </a:effectRef>
        <a:fontRef idx="minor"/>
      </dsp:style>
    </dsp:sp>
    <dsp:sp modelId="{F35E8575-CE33-4273-836D-E297D5653D5D}">
      <dsp:nvSpPr>
        <dsp:cNvPr id="0" name=""/>
        <dsp:cNvSpPr/>
      </dsp:nvSpPr>
      <dsp:spPr>
        <a:xfrm>
          <a:off x="27729" y="1915374"/>
          <a:ext cx="904480" cy="780065"/>
        </a:xfrm>
        <a:prstGeom prst="rect">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t="-8000" b="-8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DAAFBC5-428E-47D7-91AA-CCF7D4E174D7}">
      <dsp:nvSpPr>
        <dsp:cNvPr id="0" name=""/>
        <dsp:cNvSpPr/>
      </dsp:nvSpPr>
      <dsp:spPr>
        <a:xfrm>
          <a:off x="1113951" y="1861620"/>
          <a:ext cx="2092138" cy="887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solidFill>
                <a:srgbClr val="0070C0"/>
              </a:solidFill>
              <a:latin typeface="+mj-lt"/>
            </a:rPr>
            <a:t>Define</a:t>
          </a:r>
        </a:p>
      </dsp:txBody>
      <dsp:txXfrm>
        <a:off x="1113951" y="1861620"/>
        <a:ext cx="2092138" cy="887574"/>
      </dsp:txXfrm>
    </dsp:sp>
    <dsp:sp modelId="{1F3C3135-8B41-4B87-9EFD-4D009EEC314F}">
      <dsp:nvSpPr>
        <dsp:cNvPr id="0" name=""/>
        <dsp:cNvSpPr/>
      </dsp:nvSpPr>
      <dsp:spPr>
        <a:xfrm>
          <a:off x="3579083" y="1861620"/>
          <a:ext cx="887574" cy="887574"/>
        </a:xfrm>
        <a:prstGeom prst="ellipse">
          <a:avLst/>
        </a:prstGeom>
        <a:noFill/>
        <a:ln>
          <a:noFill/>
        </a:ln>
        <a:effectLst/>
      </dsp:spPr>
      <dsp:style>
        <a:lnRef idx="0">
          <a:scrgbClr r="0" g="0" b="0"/>
        </a:lnRef>
        <a:fillRef idx="1">
          <a:scrgbClr r="0" g="0" b="0"/>
        </a:fillRef>
        <a:effectRef idx="0">
          <a:scrgbClr r="0" g="0" b="0"/>
        </a:effectRef>
        <a:fontRef idx="minor"/>
      </dsp:style>
    </dsp:sp>
    <dsp:sp modelId="{BBBF8504-C1AB-4944-8418-1980EBE6A189}">
      <dsp:nvSpPr>
        <dsp:cNvPr id="0" name=""/>
        <dsp:cNvSpPr/>
      </dsp:nvSpPr>
      <dsp:spPr>
        <a:xfrm>
          <a:off x="3570629" y="1915374"/>
          <a:ext cx="904480" cy="780065"/>
        </a:xfrm>
        <a:prstGeom prst="rect">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t="-8000" b="-8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0F101C-5C54-43DC-85B8-4AA9A26A62B5}">
      <dsp:nvSpPr>
        <dsp:cNvPr id="0" name=""/>
        <dsp:cNvSpPr/>
      </dsp:nvSpPr>
      <dsp:spPr>
        <a:xfrm>
          <a:off x="4656851" y="1861620"/>
          <a:ext cx="2092138" cy="887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solidFill>
                <a:srgbClr val="0070C0"/>
              </a:solidFill>
              <a:latin typeface="+mj-lt"/>
            </a:rPr>
            <a:t>Explore</a:t>
          </a:r>
        </a:p>
      </dsp:txBody>
      <dsp:txXfrm>
        <a:off x="4656851" y="1861620"/>
        <a:ext cx="2092138" cy="887574"/>
      </dsp:txXfrm>
    </dsp:sp>
    <dsp:sp modelId="{2B40081A-31C2-43F0-BCE7-A23A59E5E417}">
      <dsp:nvSpPr>
        <dsp:cNvPr id="0" name=""/>
        <dsp:cNvSpPr/>
      </dsp:nvSpPr>
      <dsp:spPr>
        <a:xfrm>
          <a:off x="36182" y="3875371"/>
          <a:ext cx="887574" cy="887574"/>
        </a:xfrm>
        <a:prstGeom prst="ellipse">
          <a:avLst/>
        </a:prstGeom>
        <a:noFill/>
        <a:ln>
          <a:noFill/>
        </a:ln>
        <a:effectLst/>
      </dsp:spPr>
      <dsp:style>
        <a:lnRef idx="0">
          <a:scrgbClr r="0" g="0" b="0"/>
        </a:lnRef>
        <a:fillRef idx="1">
          <a:scrgbClr r="0" g="0" b="0"/>
        </a:fillRef>
        <a:effectRef idx="0">
          <a:scrgbClr r="0" g="0" b="0"/>
        </a:effectRef>
        <a:fontRef idx="minor"/>
      </dsp:style>
    </dsp:sp>
    <dsp:sp modelId="{EFEC519C-ED0A-4731-A26C-6079B94C5DAA}">
      <dsp:nvSpPr>
        <dsp:cNvPr id="0" name=""/>
        <dsp:cNvSpPr/>
      </dsp:nvSpPr>
      <dsp:spPr>
        <a:xfrm>
          <a:off x="27729" y="3929125"/>
          <a:ext cx="904480" cy="780065"/>
        </a:xfrm>
        <a:prstGeom prst="rect">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8EDF8E6-622F-477B-9CB9-42433AB8DA20}">
      <dsp:nvSpPr>
        <dsp:cNvPr id="0" name=""/>
        <dsp:cNvSpPr/>
      </dsp:nvSpPr>
      <dsp:spPr>
        <a:xfrm>
          <a:off x="1113951" y="3875371"/>
          <a:ext cx="2092138" cy="887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solidFill>
                <a:srgbClr val="0070C0"/>
              </a:solidFill>
              <a:latin typeface="+mj-lt"/>
            </a:rPr>
            <a:t>Discuss</a:t>
          </a:r>
        </a:p>
      </dsp:txBody>
      <dsp:txXfrm>
        <a:off x="1113951" y="3875371"/>
        <a:ext cx="2092138" cy="887574"/>
      </dsp:txXfrm>
    </dsp:sp>
    <dsp:sp modelId="{B97179A1-5B07-4A8E-9084-01C89453D48D}">
      <dsp:nvSpPr>
        <dsp:cNvPr id="0" name=""/>
        <dsp:cNvSpPr/>
      </dsp:nvSpPr>
      <dsp:spPr>
        <a:xfrm>
          <a:off x="3579083" y="3875371"/>
          <a:ext cx="887574" cy="887574"/>
        </a:xfrm>
        <a:prstGeom prst="ellipse">
          <a:avLst/>
        </a:prstGeom>
        <a:noFill/>
        <a:ln>
          <a:noFill/>
        </a:ln>
        <a:effectLst/>
      </dsp:spPr>
      <dsp:style>
        <a:lnRef idx="0">
          <a:scrgbClr r="0" g="0" b="0"/>
        </a:lnRef>
        <a:fillRef idx="1">
          <a:scrgbClr r="0" g="0" b="0"/>
        </a:fillRef>
        <a:effectRef idx="0">
          <a:scrgbClr r="0" g="0" b="0"/>
        </a:effectRef>
        <a:fontRef idx="minor"/>
      </dsp:style>
    </dsp:sp>
    <dsp:sp modelId="{B38A78B7-0942-4B1F-B12F-C222CF0315F9}">
      <dsp:nvSpPr>
        <dsp:cNvPr id="0" name=""/>
        <dsp:cNvSpPr/>
      </dsp:nvSpPr>
      <dsp:spPr>
        <a:xfrm>
          <a:off x="3570629" y="3929125"/>
          <a:ext cx="904480" cy="780065"/>
        </a:xfrm>
        <a:prstGeom prst="rect">
          <a:avLst/>
        </a:prstGeom>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t="-8000" b="-8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2F217A2-7C42-446C-865C-EBC7901253DB}">
      <dsp:nvSpPr>
        <dsp:cNvPr id="0" name=""/>
        <dsp:cNvSpPr/>
      </dsp:nvSpPr>
      <dsp:spPr>
        <a:xfrm>
          <a:off x="4656851" y="3875371"/>
          <a:ext cx="2092138" cy="887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solidFill>
                <a:srgbClr val="0070C0"/>
              </a:solidFill>
              <a:latin typeface="+mj-lt"/>
            </a:rPr>
            <a:t>Continue…</a:t>
          </a:r>
        </a:p>
      </dsp:txBody>
      <dsp:txXfrm>
        <a:off x="4656851" y="3875371"/>
        <a:ext cx="2092138" cy="8875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69FAA0-DA31-404B-8B37-3EC5E17DDD72}">
      <dsp:nvSpPr>
        <dsp:cNvPr id="0" name=""/>
        <dsp:cNvSpPr/>
      </dsp:nvSpPr>
      <dsp:spPr>
        <a:xfrm rot="16200000">
          <a:off x="324643" y="-324643"/>
          <a:ext cx="2436812" cy="3086099"/>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0" tIns="355600" rIns="355600" bIns="355600" numCol="1" spcCol="1270" anchor="ctr" anchorCtr="0">
          <a:noAutofit/>
        </a:bodyPr>
        <a:lstStyle/>
        <a:p>
          <a:pPr marL="0" lvl="0" indent="0" algn="ctr" defTabSz="2222500">
            <a:lnSpc>
              <a:spcPct val="90000"/>
            </a:lnSpc>
            <a:spcBef>
              <a:spcPct val="0"/>
            </a:spcBef>
            <a:spcAft>
              <a:spcPct val="35000"/>
            </a:spcAft>
            <a:buNone/>
          </a:pPr>
          <a:r>
            <a:rPr lang="en-US" sz="5000" kern="1200" dirty="0"/>
            <a:t>Inclusion</a:t>
          </a:r>
        </a:p>
      </dsp:txBody>
      <dsp:txXfrm rot="5400000">
        <a:off x="0" y="0"/>
        <a:ext cx="3086099" cy="1827609"/>
      </dsp:txXfrm>
    </dsp:sp>
    <dsp:sp modelId="{8B6F1FF4-0398-1E40-B692-668FAF142072}">
      <dsp:nvSpPr>
        <dsp:cNvPr id="0" name=""/>
        <dsp:cNvSpPr/>
      </dsp:nvSpPr>
      <dsp:spPr>
        <a:xfrm>
          <a:off x="3086099" y="0"/>
          <a:ext cx="3086099" cy="2436812"/>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0" tIns="355600" rIns="355600" bIns="355600" numCol="1" spcCol="1270" anchor="ctr" anchorCtr="0">
          <a:noAutofit/>
        </a:bodyPr>
        <a:lstStyle/>
        <a:p>
          <a:pPr marL="0" lvl="0" indent="0" algn="ctr" defTabSz="2222500">
            <a:lnSpc>
              <a:spcPct val="90000"/>
            </a:lnSpc>
            <a:spcBef>
              <a:spcPct val="0"/>
            </a:spcBef>
            <a:spcAft>
              <a:spcPct val="35000"/>
            </a:spcAft>
            <a:buNone/>
          </a:pPr>
          <a:r>
            <a:rPr lang="en-US" sz="5000" kern="1200" dirty="0"/>
            <a:t>Diversity</a:t>
          </a:r>
        </a:p>
      </dsp:txBody>
      <dsp:txXfrm>
        <a:off x="3086099" y="0"/>
        <a:ext cx="3086099" cy="1827609"/>
      </dsp:txXfrm>
    </dsp:sp>
    <dsp:sp modelId="{92989DE1-F3BD-BD4B-B15D-A81AC4C7824B}">
      <dsp:nvSpPr>
        <dsp:cNvPr id="0" name=""/>
        <dsp:cNvSpPr/>
      </dsp:nvSpPr>
      <dsp:spPr>
        <a:xfrm rot="10800000">
          <a:off x="0" y="2436812"/>
          <a:ext cx="3086099" cy="2436812"/>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0" tIns="355600" rIns="355600" bIns="355600" numCol="1" spcCol="1270" anchor="ctr" anchorCtr="0">
          <a:noAutofit/>
        </a:bodyPr>
        <a:lstStyle/>
        <a:p>
          <a:pPr marL="0" lvl="0" indent="0" algn="ctr" defTabSz="2222500">
            <a:lnSpc>
              <a:spcPct val="90000"/>
            </a:lnSpc>
            <a:spcBef>
              <a:spcPct val="0"/>
            </a:spcBef>
            <a:spcAft>
              <a:spcPct val="35000"/>
            </a:spcAft>
            <a:buNone/>
          </a:pPr>
          <a:r>
            <a:rPr lang="en-US" sz="5000" kern="1200" dirty="0"/>
            <a:t>Equity</a:t>
          </a:r>
        </a:p>
      </dsp:txBody>
      <dsp:txXfrm rot="10800000">
        <a:off x="0" y="3046015"/>
        <a:ext cx="3086099" cy="1827609"/>
      </dsp:txXfrm>
    </dsp:sp>
    <dsp:sp modelId="{8CC9CE34-151E-2A4F-954D-CACEDF6331D2}">
      <dsp:nvSpPr>
        <dsp:cNvPr id="0" name=""/>
        <dsp:cNvSpPr/>
      </dsp:nvSpPr>
      <dsp:spPr>
        <a:xfrm rot="5400000">
          <a:off x="3410743" y="2112168"/>
          <a:ext cx="2436812" cy="3086099"/>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0" tIns="355600" rIns="355600" bIns="355600" numCol="1" spcCol="1270" anchor="ctr" anchorCtr="0">
          <a:noAutofit/>
        </a:bodyPr>
        <a:lstStyle/>
        <a:p>
          <a:pPr marL="0" lvl="0" indent="0" algn="ctr" defTabSz="2222500">
            <a:lnSpc>
              <a:spcPct val="90000"/>
            </a:lnSpc>
            <a:spcBef>
              <a:spcPct val="0"/>
            </a:spcBef>
            <a:spcAft>
              <a:spcPct val="35000"/>
            </a:spcAft>
            <a:buNone/>
          </a:pPr>
          <a:r>
            <a:rPr lang="en-US" sz="5000" kern="1200" dirty="0"/>
            <a:t>Access</a:t>
          </a:r>
        </a:p>
      </dsp:txBody>
      <dsp:txXfrm rot="-5400000">
        <a:off x="3086100" y="3046015"/>
        <a:ext cx="3086099" cy="1827609"/>
      </dsp:txXfrm>
    </dsp:sp>
    <dsp:sp modelId="{0C698D45-2F09-AF40-85DF-AF088A05ECD8}">
      <dsp:nvSpPr>
        <dsp:cNvPr id="0" name=""/>
        <dsp:cNvSpPr/>
      </dsp:nvSpPr>
      <dsp:spPr>
        <a:xfrm>
          <a:off x="2160269" y="1827609"/>
          <a:ext cx="1851660" cy="1218406"/>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US" sz="5000" kern="1200" dirty="0"/>
            <a:t>IDEA</a:t>
          </a:r>
        </a:p>
      </dsp:txBody>
      <dsp:txXfrm>
        <a:off x="2219747" y="1887087"/>
        <a:ext cx="1732704" cy="10994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7BEB27-65E8-4841-8E32-8C56AAFCFE2E}">
      <dsp:nvSpPr>
        <dsp:cNvPr id="0" name=""/>
        <dsp:cNvSpPr/>
      </dsp:nvSpPr>
      <dsp:spPr>
        <a:xfrm>
          <a:off x="391656" y="972404"/>
          <a:ext cx="933527" cy="93352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31AB64-C178-451E-B625-2359955B7491}">
      <dsp:nvSpPr>
        <dsp:cNvPr id="0" name=""/>
        <dsp:cNvSpPr/>
      </dsp:nvSpPr>
      <dsp:spPr>
        <a:xfrm>
          <a:off x="587697" y="1168444"/>
          <a:ext cx="541446" cy="541446"/>
        </a:xfrm>
        <a:prstGeom prst="rect">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924FD0-DF13-484A-BB82-BAE0BC4FD253}">
      <dsp:nvSpPr>
        <dsp:cNvPr id="0" name=""/>
        <dsp:cNvSpPr/>
      </dsp:nvSpPr>
      <dsp:spPr>
        <a:xfrm>
          <a:off x="1525225" y="972404"/>
          <a:ext cx="2200458" cy="933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a:t>Better decision-making</a:t>
          </a:r>
        </a:p>
      </dsp:txBody>
      <dsp:txXfrm>
        <a:off x="1525225" y="972404"/>
        <a:ext cx="2200458" cy="933527"/>
      </dsp:txXfrm>
    </dsp:sp>
    <dsp:sp modelId="{F9102E01-0A3E-4B8B-A164-446FACA99A37}">
      <dsp:nvSpPr>
        <dsp:cNvPr id="0" name=""/>
        <dsp:cNvSpPr/>
      </dsp:nvSpPr>
      <dsp:spPr>
        <a:xfrm>
          <a:off x="4109097" y="972404"/>
          <a:ext cx="933527" cy="93352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241623-64EA-4667-8B84-A1B7281B6120}">
      <dsp:nvSpPr>
        <dsp:cNvPr id="0" name=""/>
        <dsp:cNvSpPr/>
      </dsp:nvSpPr>
      <dsp:spPr>
        <a:xfrm>
          <a:off x="4305137" y="1168444"/>
          <a:ext cx="541446" cy="541446"/>
        </a:xfrm>
        <a:prstGeom prst="rect">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87B1C4-F666-4FE7-8BF1-A9EDB7FF1BCB}">
      <dsp:nvSpPr>
        <dsp:cNvPr id="0" name=""/>
        <dsp:cNvSpPr/>
      </dsp:nvSpPr>
      <dsp:spPr>
        <a:xfrm>
          <a:off x="5242666" y="972404"/>
          <a:ext cx="2200458" cy="933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a:t>Expanded creativity and problem-solving</a:t>
          </a:r>
        </a:p>
      </dsp:txBody>
      <dsp:txXfrm>
        <a:off x="5242666" y="972404"/>
        <a:ext cx="2200458" cy="933527"/>
      </dsp:txXfrm>
    </dsp:sp>
    <dsp:sp modelId="{31918ED3-3620-49F9-8B52-4722627AA267}">
      <dsp:nvSpPr>
        <dsp:cNvPr id="0" name=""/>
        <dsp:cNvSpPr/>
      </dsp:nvSpPr>
      <dsp:spPr>
        <a:xfrm>
          <a:off x="7826538" y="972404"/>
          <a:ext cx="933527" cy="93352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589071-2931-43AF-B029-8F891E8D7741}">
      <dsp:nvSpPr>
        <dsp:cNvPr id="0" name=""/>
        <dsp:cNvSpPr/>
      </dsp:nvSpPr>
      <dsp:spPr>
        <a:xfrm>
          <a:off x="8022578" y="1168444"/>
          <a:ext cx="541446" cy="541446"/>
        </a:xfrm>
        <a:prstGeom prst="rect">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E67A6C-E3D3-4AA3-A247-60FEDE8186D2}">
      <dsp:nvSpPr>
        <dsp:cNvPr id="0" name=""/>
        <dsp:cNvSpPr/>
      </dsp:nvSpPr>
      <dsp:spPr>
        <a:xfrm>
          <a:off x="8960107" y="972404"/>
          <a:ext cx="2200458" cy="933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t>Increased employee satisfaction and retention</a:t>
          </a:r>
        </a:p>
      </dsp:txBody>
      <dsp:txXfrm>
        <a:off x="8960107" y="972404"/>
        <a:ext cx="2200458" cy="933527"/>
      </dsp:txXfrm>
    </dsp:sp>
    <dsp:sp modelId="{CBE43F6C-36CD-47C8-A816-F77037C42A74}">
      <dsp:nvSpPr>
        <dsp:cNvPr id="0" name=""/>
        <dsp:cNvSpPr/>
      </dsp:nvSpPr>
      <dsp:spPr>
        <a:xfrm>
          <a:off x="391656" y="2686675"/>
          <a:ext cx="933527" cy="93352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6BE191-1185-4480-8BC4-EC0C713E1B50}">
      <dsp:nvSpPr>
        <dsp:cNvPr id="0" name=""/>
        <dsp:cNvSpPr/>
      </dsp:nvSpPr>
      <dsp:spPr>
        <a:xfrm>
          <a:off x="587697" y="2882715"/>
          <a:ext cx="541446" cy="541446"/>
        </a:xfrm>
        <a:prstGeom prst="rect">
          <a:avLst/>
        </a:prstGeom>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F60AD7-CD3F-4DEE-9E02-0FCC820E2850}">
      <dsp:nvSpPr>
        <dsp:cNvPr id="0" name=""/>
        <dsp:cNvSpPr/>
      </dsp:nvSpPr>
      <dsp:spPr>
        <a:xfrm>
          <a:off x="1525225" y="2686675"/>
          <a:ext cx="2200458" cy="933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a:t>Improved employee engagement and performance</a:t>
          </a:r>
        </a:p>
      </dsp:txBody>
      <dsp:txXfrm>
        <a:off x="1525225" y="2686675"/>
        <a:ext cx="2200458" cy="933527"/>
      </dsp:txXfrm>
    </dsp:sp>
    <dsp:sp modelId="{A100F1D5-5676-4CC9-A0B2-CEFF477882D0}">
      <dsp:nvSpPr>
        <dsp:cNvPr id="0" name=""/>
        <dsp:cNvSpPr/>
      </dsp:nvSpPr>
      <dsp:spPr>
        <a:xfrm>
          <a:off x="4109097" y="2686675"/>
          <a:ext cx="933527" cy="93352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2B3031-F652-49E9-BBB0-3E7B89ED8117}">
      <dsp:nvSpPr>
        <dsp:cNvPr id="0" name=""/>
        <dsp:cNvSpPr/>
      </dsp:nvSpPr>
      <dsp:spPr>
        <a:xfrm>
          <a:off x="4305137" y="2882715"/>
          <a:ext cx="541446" cy="541446"/>
        </a:xfrm>
        <a:prstGeom prst="rect">
          <a:avLst/>
        </a:prstGeom>
        <a:blipFill>
          <a:blip xmlns:r="http://schemas.openxmlformats.org/officeDocument/2006/relationships"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76DA35-4ABC-474E-A1EB-EE789CAD59BF}">
      <dsp:nvSpPr>
        <dsp:cNvPr id="0" name=""/>
        <dsp:cNvSpPr/>
      </dsp:nvSpPr>
      <dsp:spPr>
        <a:xfrm>
          <a:off x="5242666" y="2686675"/>
          <a:ext cx="2200458" cy="933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a:t>Lifts organizational performance</a:t>
          </a:r>
        </a:p>
      </dsp:txBody>
      <dsp:txXfrm>
        <a:off x="5242666" y="2686675"/>
        <a:ext cx="2200458" cy="9335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80D218-A673-F740-9825-8E22B1D35E5C}">
      <dsp:nvSpPr>
        <dsp:cNvPr id="0" name=""/>
        <dsp:cNvSpPr/>
      </dsp:nvSpPr>
      <dsp:spPr>
        <a:xfrm>
          <a:off x="4785" y="1182999"/>
          <a:ext cx="2092218" cy="125533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ln>
                <a:noFill/>
              </a:ln>
              <a:solidFill>
                <a:sysClr val="windowText" lastClr="000000"/>
              </a:solidFill>
            </a:rPr>
            <a:t>Unaware</a:t>
          </a:r>
          <a:endParaRPr lang="en-US" sz="3600" kern="1200" dirty="0">
            <a:ln>
              <a:noFill/>
            </a:ln>
            <a:solidFill>
              <a:sysClr val="windowText" lastClr="000000"/>
            </a:solidFill>
          </a:endParaRPr>
        </a:p>
      </dsp:txBody>
      <dsp:txXfrm>
        <a:off x="41552" y="1219766"/>
        <a:ext cx="2018684" cy="1181796"/>
      </dsp:txXfrm>
    </dsp:sp>
    <dsp:sp modelId="{3C37089C-4048-184C-B85C-7CD94D3BA817}">
      <dsp:nvSpPr>
        <dsp:cNvPr id="0" name=""/>
        <dsp:cNvSpPr/>
      </dsp:nvSpPr>
      <dsp:spPr>
        <a:xfrm>
          <a:off x="2306225" y="1551229"/>
          <a:ext cx="443550" cy="51887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ln>
              <a:noFill/>
            </a:ln>
            <a:solidFill>
              <a:sysClr val="windowText" lastClr="000000"/>
            </a:solidFill>
          </a:endParaRPr>
        </a:p>
      </dsp:txBody>
      <dsp:txXfrm>
        <a:off x="2306225" y="1655003"/>
        <a:ext cx="310485" cy="311322"/>
      </dsp:txXfrm>
    </dsp:sp>
    <dsp:sp modelId="{5A760129-4D78-1741-BA6C-92601D32FC1B}">
      <dsp:nvSpPr>
        <dsp:cNvPr id="0" name=""/>
        <dsp:cNvSpPr/>
      </dsp:nvSpPr>
      <dsp:spPr>
        <a:xfrm>
          <a:off x="2933890" y="1182999"/>
          <a:ext cx="2092218" cy="1255330"/>
        </a:xfrm>
        <a:prstGeom prst="roundRect">
          <a:avLst>
            <a:gd name="adj" fmla="val 10000"/>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ln>
                <a:noFill/>
              </a:ln>
              <a:solidFill>
                <a:sysClr val="windowText" lastClr="000000"/>
              </a:solidFill>
            </a:rPr>
            <a:t>Aware</a:t>
          </a:r>
          <a:endParaRPr lang="en-US" sz="3600" kern="1200" dirty="0">
            <a:ln>
              <a:noFill/>
            </a:ln>
            <a:solidFill>
              <a:sysClr val="windowText" lastClr="000000"/>
            </a:solidFill>
          </a:endParaRPr>
        </a:p>
      </dsp:txBody>
      <dsp:txXfrm>
        <a:off x="2970657" y="1219766"/>
        <a:ext cx="2018684" cy="1181796"/>
      </dsp:txXfrm>
    </dsp:sp>
    <dsp:sp modelId="{78AA725C-9594-D246-A3E4-05E78ADBA193}">
      <dsp:nvSpPr>
        <dsp:cNvPr id="0" name=""/>
        <dsp:cNvSpPr/>
      </dsp:nvSpPr>
      <dsp:spPr>
        <a:xfrm>
          <a:off x="5235330" y="1551229"/>
          <a:ext cx="443550" cy="518870"/>
        </a:xfrm>
        <a:prstGeom prst="rightArrow">
          <a:avLst>
            <a:gd name="adj1" fmla="val 60000"/>
            <a:gd name="adj2" fmla="val 50000"/>
          </a:avLst>
        </a:prstGeom>
        <a:solidFill>
          <a:schemeClr val="accent2">
            <a:hueOff val="-727682"/>
            <a:satOff val="-41964"/>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ln>
              <a:noFill/>
            </a:ln>
            <a:solidFill>
              <a:sysClr val="windowText" lastClr="000000"/>
            </a:solidFill>
          </a:endParaRPr>
        </a:p>
      </dsp:txBody>
      <dsp:txXfrm>
        <a:off x="5235330" y="1655003"/>
        <a:ext cx="310485" cy="311322"/>
      </dsp:txXfrm>
    </dsp:sp>
    <dsp:sp modelId="{3E382E0E-ADF4-1740-A899-E58A476C6785}">
      <dsp:nvSpPr>
        <dsp:cNvPr id="0" name=""/>
        <dsp:cNvSpPr/>
      </dsp:nvSpPr>
      <dsp:spPr>
        <a:xfrm>
          <a:off x="5862996" y="1182999"/>
          <a:ext cx="2092218" cy="1255330"/>
        </a:xfrm>
        <a:prstGeom prst="roundRect">
          <a:avLst>
            <a:gd name="adj" fmla="val 10000"/>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ln>
                <a:noFill/>
              </a:ln>
              <a:solidFill>
                <a:sysClr val="windowText" lastClr="000000"/>
              </a:solidFill>
            </a:rPr>
            <a:t>Active</a:t>
          </a:r>
          <a:endParaRPr lang="en-US" sz="3600" kern="1200" dirty="0">
            <a:ln>
              <a:noFill/>
            </a:ln>
            <a:solidFill>
              <a:sysClr val="windowText" lastClr="000000"/>
            </a:solidFill>
          </a:endParaRPr>
        </a:p>
      </dsp:txBody>
      <dsp:txXfrm>
        <a:off x="5899763" y="1219766"/>
        <a:ext cx="2018684" cy="1181796"/>
      </dsp:txXfrm>
    </dsp:sp>
    <dsp:sp modelId="{7602A329-89FF-BE4E-8868-E65214D33459}">
      <dsp:nvSpPr>
        <dsp:cNvPr id="0" name=""/>
        <dsp:cNvSpPr/>
      </dsp:nvSpPr>
      <dsp:spPr>
        <a:xfrm>
          <a:off x="8164436" y="1551229"/>
          <a:ext cx="443550" cy="518870"/>
        </a:xfrm>
        <a:prstGeom prst="rightArrow">
          <a:avLst>
            <a:gd name="adj1" fmla="val 60000"/>
            <a:gd name="adj2" fmla="val 5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ln>
              <a:noFill/>
            </a:ln>
            <a:solidFill>
              <a:sysClr val="windowText" lastClr="000000"/>
            </a:solidFill>
          </a:endParaRPr>
        </a:p>
      </dsp:txBody>
      <dsp:txXfrm>
        <a:off x="8164436" y="1655003"/>
        <a:ext cx="310485" cy="311322"/>
      </dsp:txXfrm>
    </dsp:sp>
    <dsp:sp modelId="{FA422EC2-A1A5-CC47-87CF-80CB0125453B}">
      <dsp:nvSpPr>
        <dsp:cNvPr id="0" name=""/>
        <dsp:cNvSpPr/>
      </dsp:nvSpPr>
      <dsp:spPr>
        <a:xfrm>
          <a:off x="8792101" y="1182999"/>
          <a:ext cx="2092218" cy="1255330"/>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ln>
                <a:noFill/>
              </a:ln>
              <a:solidFill>
                <a:sysClr val="windowText" lastClr="000000"/>
              </a:solidFill>
            </a:rPr>
            <a:t>Advocate</a:t>
          </a:r>
          <a:endParaRPr lang="en-US" sz="3600" kern="1200" dirty="0">
            <a:ln>
              <a:noFill/>
            </a:ln>
            <a:solidFill>
              <a:sysClr val="windowText" lastClr="000000"/>
            </a:solidFill>
          </a:endParaRPr>
        </a:p>
      </dsp:txBody>
      <dsp:txXfrm>
        <a:off x="8828868" y="1219766"/>
        <a:ext cx="2018684" cy="11817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2A0BAC-6F57-A94C-91E1-5C330F31E79E}">
      <dsp:nvSpPr>
        <dsp:cNvPr id="0" name=""/>
        <dsp:cNvSpPr/>
      </dsp:nvSpPr>
      <dsp:spPr>
        <a:xfrm>
          <a:off x="3747" y="3372"/>
          <a:ext cx="3654140" cy="460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Picking Your People</a:t>
          </a:r>
        </a:p>
      </dsp:txBody>
      <dsp:txXfrm>
        <a:off x="3747" y="3372"/>
        <a:ext cx="3654140" cy="460800"/>
      </dsp:txXfrm>
    </dsp:sp>
    <dsp:sp modelId="{18622A21-ABE3-2348-BB50-C0F864BF9488}">
      <dsp:nvSpPr>
        <dsp:cNvPr id="0" name=""/>
        <dsp:cNvSpPr/>
      </dsp:nvSpPr>
      <dsp:spPr>
        <a:xfrm>
          <a:off x="3747" y="464172"/>
          <a:ext cx="3654140" cy="44798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Insist on a diverse pool</a:t>
          </a:r>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kern="1200" dirty="0"/>
            <a:t>Establish objective criteria, define culture fit, demand accountability</a:t>
          </a:r>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kern="1200" dirty="0"/>
            <a:t>Limit referral hiring</a:t>
          </a:r>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kern="1200" dirty="0"/>
            <a:t>Interview w/skills-based questions</a:t>
          </a:r>
        </a:p>
      </dsp:txBody>
      <dsp:txXfrm>
        <a:off x="3747" y="464172"/>
        <a:ext cx="3654140" cy="4479840"/>
      </dsp:txXfrm>
    </dsp:sp>
    <dsp:sp modelId="{98AC7F2D-6029-A64B-A213-193FCEF54BC6}">
      <dsp:nvSpPr>
        <dsp:cNvPr id="0" name=""/>
        <dsp:cNvSpPr/>
      </dsp:nvSpPr>
      <dsp:spPr>
        <a:xfrm>
          <a:off x="4169468" y="3372"/>
          <a:ext cx="3654140" cy="460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Managing Day-to-Day</a:t>
          </a:r>
        </a:p>
      </dsp:txBody>
      <dsp:txXfrm>
        <a:off x="4169468" y="3372"/>
        <a:ext cx="3654140" cy="460800"/>
      </dsp:txXfrm>
    </dsp:sp>
    <dsp:sp modelId="{0B1B6AF8-4E94-304F-AE43-942449BD0D2D}">
      <dsp:nvSpPr>
        <dsp:cNvPr id="0" name=""/>
        <dsp:cNvSpPr/>
      </dsp:nvSpPr>
      <dsp:spPr>
        <a:xfrm>
          <a:off x="4169468" y="464172"/>
          <a:ext cx="3654140" cy="44798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Set up rotation for office “housework”, no volunteers</a:t>
          </a:r>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kern="1200" dirty="0"/>
            <a:t>Mindfully design and assign people to high-value projects</a:t>
          </a:r>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kern="1200" dirty="0"/>
            <a:t>Acknowledge the importance of lower-profile contributions</a:t>
          </a:r>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kern="1200" dirty="0"/>
            <a:t>Respond to double standards, stereotyping</a:t>
          </a:r>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kern="1200" dirty="0"/>
            <a:t>Ask people to weigh in</a:t>
          </a:r>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kern="1200" dirty="0"/>
            <a:t>Schedule meetings inclusively</a:t>
          </a:r>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kern="1200" dirty="0"/>
            <a:t>Equalize access proactively</a:t>
          </a:r>
        </a:p>
      </dsp:txBody>
      <dsp:txXfrm>
        <a:off x="4169468" y="464172"/>
        <a:ext cx="3654140" cy="4479840"/>
      </dsp:txXfrm>
    </dsp:sp>
    <dsp:sp modelId="{C27680B4-6958-AD4A-A0DB-86ACA71D9387}">
      <dsp:nvSpPr>
        <dsp:cNvPr id="0" name=""/>
        <dsp:cNvSpPr/>
      </dsp:nvSpPr>
      <dsp:spPr>
        <a:xfrm>
          <a:off x="8335188" y="3372"/>
          <a:ext cx="3654140" cy="460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Developing Your Team</a:t>
          </a:r>
        </a:p>
      </dsp:txBody>
      <dsp:txXfrm>
        <a:off x="8335188" y="3372"/>
        <a:ext cx="3654140" cy="460800"/>
      </dsp:txXfrm>
    </dsp:sp>
    <dsp:sp modelId="{95063188-FA46-774D-93B1-9D40B6DFF5C6}">
      <dsp:nvSpPr>
        <dsp:cNvPr id="0" name=""/>
        <dsp:cNvSpPr/>
      </dsp:nvSpPr>
      <dsp:spPr>
        <a:xfrm>
          <a:off x="8335188" y="464172"/>
          <a:ext cx="3654140" cy="44798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Clarify evaluation criteria</a:t>
          </a:r>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kern="1200" dirty="0"/>
            <a:t>Separate performance from potential and personality from skill sets</a:t>
          </a:r>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kern="1200" dirty="0"/>
            <a:t>Level the playing field with respect to self-promotion</a:t>
          </a:r>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kern="1200" dirty="0"/>
            <a:t>Explain how training, promotion, and pay decisions will be made, and follow those rules</a:t>
          </a:r>
        </a:p>
      </dsp:txBody>
      <dsp:txXfrm>
        <a:off x="8335188" y="464172"/>
        <a:ext cx="3654140" cy="44798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69FAA0-DA31-404B-8B37-3EC5E17DDD72}">
      <dsp:nvSpPr>
        <dsp:cNvPr id="0" name=""/>
        <dsp:cNvSpPr/>
      </dsp:nvSpPr>
      <dsp:spPr>
        <a:xfrm rot="16200000">
          <a:off x="324643" y="-324643"/>
          <a:ext cx="2436812" cy="3086099"/>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0" tIns="355600" rIns="355600" bIns="355600" numCol="1" spcCol="1270" anchor="ctr" anchorCtr="0">
          <a:noAutofit/>
        </a:bodyPr>
        <a:lstStyle/>
        <a:p>
          <a:pPr marL="0" lvl="0" indent="0" algn="ctr" defTabSz="2222500">
            <a:lnSpc>
              <a:spcPct val="90000"/>
            </a:lnSpc>
            <a:spcBef>
              <a:spcPct val="0"/>
            </a:spcBef>
            <a:spcAft>
              <a:spcPct val="35000"/>
            </a:spcAft>
            <a:buNone/>
          </a:pPr>
          <a:r>
            <a:rPr lang="en-US" sz="5000" kern="1200" dirty="0"/>
            <a:t>Inclusion</a:t>
          </a:r>
        </a:p>
      </dsp:txBody>
      <dsp:txXfrm rot="5400000">
        <a:off x="0" y="0"/>
        <a:ext cx="3086099" cy="1827609"/>
      </dsp:txXfrm>
    </dsp:sp>
    <dsp:sp modelId="{8B6F1FF4-0398-1E40-B692-668FAF142072}">
      <dsp:nvSpPr>
        <dsp:cNvPr id="0" name=""/>
        <dsp:cNvSpPr/>
      </dsp:nvSpPr>
      <dsp:spPr>
        <a:xfrm>
          <a:off x="3086099" y="0"/>
          <a:ext cx="3086099" cy="2436812"/>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0" tIns="355600" rIns="355600" bIns="355600" numCol="1" spcCol="1270" anchor="ctr" anchorCtr="0">
          <a:noAutofit/>
        </a:bodyPr>
        <a:lstStyle/>
        <a:p>
          <a:pPr marL="0" lvl="0" indent="0" algn="ctr" defTabSz="2222500">
            <a:lnSpc>
              <a:spcPct val="90000"/>
            </a:lnSpc>
            <a:spcBef>
              <a:spcPct val="0"/>
            </a:spcBef>
            <a:spcAft>
              <a:spcPct val="35000"/>
            </a:spcAft>
            <a:buNone/>
          </a:pPr>
          <a:r>
            <a:rPr lang="en-US" sz="5000" kern="1200" dirty="0"/>
            <a:t>Diversity</a:t>
          </a:r>
        </a:p>
      </dsp:txBody>
      <dsp:txXfrm>
        <a:off x="3086099" y="0"/>
        <a:ext cx="3086099" cy="1827609"/>
      </dsp:txXfrm>
    </dsp:sp>
    <dsp:sp modelId="{92989DE1-F3BD-BD4B-B15D-A81AC4C7824B}">
      <dsp:nvSpPr>
        <dsp:cNvPr id="0" name=""/>
        <dsp:cNvSpPr/>
      </dsp:nvSpPr>
      <dsp:spPr>
        <a:xfrm rot="10800000">
          <a:off x="0" y="2436812"/>
          <a:ext cx="3086099" cy="2436812"/>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0" tIns="355600" rIns="355600" bIns="355600" numCol="1" spcCol="1270" anchor="ctr" anchorCtr="0">
          <a:noAutofit/>
        </a:bodyPr>
        <a:lstStyle/>
        <a:p>
          <a:pPr marL="0" lvl="0" indent="0" algn="ctr" defTabSz="2222500">
            <a:lnSpc>
              <a:spcPct val="90000"/>
            </a:lnSpc>
            <a:spcBef>
              <a:spcPct val="0"/>
            </a:spcBef>
            <a:spcAft>
              <a:spcPct val="35000"/>
            </a:spcAft>
            <a:buNone/>
          </a:pPr>
          <a:r>
            <a:rPr lang="en-US" sz="5000" kern="1200" dirty="0"/>
            <a:t>Equity</a:t>
          </a:r>
        </a:p>
      </dsp:txBody>
      <dsp:txXfrm rot="10800000">
        <a:off x="0" y="3046015"/>
        <a:ext cx="3086099" cy="1827609"/>
      </dsp:txXfrm>
    </dsp:sp>
    <dsp:sp modelId="{8CC9CE34-151E-2A4F-954D-CACEDF6331D2}">
      <dsp:nvSpPr>
        <dsp:cNvPr id="0" name=""/>
        <dsp:cNvSpPr/>
      </dsp:nvSpPr>
      <dsp:spPr>
        <a:xfrm rot="5400000">
          <a:off x="3410743" y="2112168"/>
          <a:ext cx="2436812" cy="3086099"/>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0" tIns="355600" rIns="355600" bIns="355600" numCol="1" spcCol="1270" anchor="ctr" anchorCtr="0">
          <a:noAutofit/>
        </a:bodyPr>
        <a:lstStyle/>
        <a:p>
          <a:pPr marL="0" lvl="0" indent="0" algn="ctr" defTabSz="2222500">
            <a:lnSpc>
              <a:spcPct val="90000"/>
            </a:lnSpc>
            <a:spcBef>
              <a:spcPct val="0"/>
            </a:spcBef>
            <a:spcAft>
              <a:spcPct val="35000"/>
            </a:spcAft>
            <a:buNone/>
          </a:pPr>
          <a:r>
            <a:rPr lang="en-US" sz="5000" kern="1200" dirty="0"/>
            <a:t>Access</a:t>
          </a:r>
        </a:p>
      </dsp:txBody>
      <dsp:txXfrm rot="-5400000">
        <a:off x="3086100" y="3046015"/>
        <a:ext cx="3086099" cy="1827609"/>
      </dsp:txXfrm>
    </dsp:sp>
    <dsp:sp modelId="{0C698D45-2F09-AF40-85DF-AF088A05ECD8}">
      <dsp:nvSpPr>
        <dsp:cNvPr id="0" name=""/>
        <dsp:cNvSpPr/>
      </dsp:nvSpPr>
      <dsp:spPr>
        <a:xfrm>
          <a:off x="2160269" y="1827609"/>
          <a:ext cx="1851660" cy="1218406"/>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US" sz="5000" kern="1200" dirty="0"/>
            <a:t>IDEA</a:t>
          </a:r>
        </a:p>
      </dsp:txBody>
      <dsp:txXfrm>
        <a:off x="2219747" y="1887087"/>
        <a:ext cx="1732704" cy="10994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7BEB27-65E8-4841-8E32-8C56AAFCFE2E}">
      <dsp:nvSpPr>
        <dsp:cNvPr id="0" name=""/>
        <dsp:cNvSpPr/>
      </dsp:nvSpPr>
      <dsp:spPr>
        <a:xfrm>
          <a:off x="391656" y="972404"/>
          <a:ext cx="933527" cy="93352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31AB64-C178-451E-B625-2359955B7491}">
      <dsp:nvSpPr>
        <dsp:cNvPr id="0" name=""/>
        <dsp:cNvSpPr/>
      </dsp:nvSpPr>
      <dsp:spPr>
        <a:xfrm>
          <a:off x="587697" y="1168444"/>
          <a:ext cx="541446" cy="541446"/>
        </a:xfrm>
        <a:prstGeom prst="rect">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924FD0-DF13-484A-BB82-BAE0BC4FD253}">
      <dsp:nvSpPr>
        <dsp:cNvPr id="0" name=""/>
        <dsp:cNvSpPr/>
      </dsp:nvSpPr>
      <dsp:spPr>
        <a:xfrm>
          <a:off x="1525225" y="972404"/>
          <a:ext cx="2200458" cy="933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a:t>Better decision-making</a:t>
          </a:r>
        </a:p>
      </dsp:txBody>
      <dsp:txXfrm>
        <a:off x="1525225" y="972404"/>
        <a:ext cx="2200458" cy="933527"/>
      </dsp:txXfrm>
    </dsp:sp>
    <dsp:sp modelId="{F9102E01-0A3E-4B8B-A164-446FACA99A37}">
      <dsp:nvSpPr>
        <dsp:cNvPr id="0" name=""/>
        <dsp:cNvSpPr/>
      </dsp:nvSpPr>
      <dsp:spPr>
        <a:xfrm>
          <a:off x="4109097" y="972404"/>
          <a:ext cx="933527" cy="93352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241623-64EA-4667-8B84-A1B7281B6120}">
      <dsp:nvSpPr>
        <dsp:cNvPr id="0" name=""/>
        <dsp:cNvSpPr/>
      </dsp:nvSpPr>
      <dsp:spPr>
        <a:xfrm>
          <a:off x="4305137" y="1168444"/>
          <a:ext cx="541446" cy="541446"/>
        </a:xfrm>
        <a:prstGeom prst="rect">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87B1C4-F666-4FE7-8BF1-A9EDB7FF1BCB}">
      <dsp:nvSpPr>
        <dsp:cNvPr id="0" name=""/>
        <dsp:cNvSpPr/>
      </dsp:nvSpPr>
      <dsp:spPr>
        <a:xfrm>
          <a:off x="5242666" y="972404"/>
          <a:ext cx="2200458" cy="933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a:t>Expanded creativity and problem-solving</a:t>
          </a:r>
        </a:p>
      </dsp:txBody>
      <dsp:txXfrm>
        <a:off x="5242666" y="972404"/>
        <a:ext cx="2200458" cy="933527"/>
      </dsp:txXfrm>
    </dsp:sp>
    <dsp:sp modelId="{31918ED3-3620-49F9-8B52-4722627AA267}">
      <dsp:nvSpPr>
        <dsp:cNvPr id="0" name=""/>
        <dsp:cNvSpPr/>
      </dsp:nvSpPr>
      <dsp:spPr>
        <a:xfrm>
          <a:off x="7826538" y="972404"/>
          <a:ext cx="933527" cy="93352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589071-2931-43AF-B029-8F891E8D7741}">
      <dsp:nvSpPr>
        <dsp:cNvPr id="0" name=""/>
        <dsp:cNvSpPr/>
      </dsp:nvSpPr>
      <dsp:spPr>
        <a:xfrm>
          <a:off x="8022578" y="1168444"/>
          <a:ext cx="541446" cy="541446"/>
        </a:xfrm>
        <a:prstGeom prst="rect">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E67A6C-E3D3-4AA3-A247-60FEDE8186D2}">
      <dsp:nvSpPr>
        <dsp:cNvPr id="0" name=""/>
        <dsp:cNvSpPr/>
      </dsp:nvSpPr>
      <dsp:spPr>
        <a:xfrm>
          <a:off x="8960107" y="972404"/>
          <a:ext cx="2200458" cy="933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t>Increased employee satisfaction and retention</a:t>
          </a:r>
        </a:p>
      </dsp:txBody>
      <dsp:txXfrm>
        <a:off x="8960107" y="972404"/>
        <a:ext cx="2200458" cy="933527"/>
      </dsp:txXfrm>
    </dsp:sp>
    <dsp:sp modelId="{CBE43F6C-36CD-47C8-A816-F77037C42A74}">
      <dsp:nvSpPr>
        <dsp:cNvPr id="0" name=""/>
        <dsp:cNvSpPr/>
      </dsp:nvSpPr>
      <dsp:spPr>
        <a:xfrm>
          <a:off x="391656" y="2686675"/>
          <a:ext cx="933527" cy="93352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6BE191-1185-4480-8BC4-EC0C713E1B50}">
      <dsp:nvSpPr>
        <dsp:cNvPr id="0" name=""/>
        <dsp:cNvSpPr/>
      </dsp:nvSpPr>
      <dsp:spPr>
        <a:xfrm>
          <a:off x="587697" y="2882715"/>
          <a:ext cx="541446" cy="541446"/>
        </a:xfrm>
        <a:prstGeom prst="rect">
          <a:avLst/>
        </a:prstGeom>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F60AD7-CD3F-4DEE-9E02-0FCC820E2850}">
      <dsp:nvSpPr>
        <dsp:cNvPr id="0" name=""/>
        <dsp:cNvSpPr/>
      </dsp:nvSpPr>
      <dsp:spPr>
        <a:xfrm>
          <a:off x="1525225" y="2686675"/>
          <a:ext cx="2200458" cy="933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a:t>Improved employee engagement and performance</a:t>
          </a:r>
        </a:p>
      </dsp:txBody>
      <dsp:txXfrm>
        <a:off x="1525225" y="2686675"/>
        <a:ext cx="2200458" cy="933527"/>
      </dsp:txXfrm>
    </dsp:sp>
    <dsp:sp modelId="{A100F1D5-5676-4CC9-A0B2-CEFF477882D0}">
      <dsp:nvSpPr>
        <dsp:cNvPr id="0" name=""/>
        <dsp:cNvSpPr/>
      </dsp:nvSpPr>
      <dsp:spPr>
        <a:xfrm>
          <a:off x="4109097" y="2686675"/>
          <a:ext cx="933527" cy="93352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2B3031-F652-49E9-BBB0-3E7B89ED8117}">
      <dsp:nvSpPr>
        <dsp:cNvPr id="0" name=""/>
        <dsp:cNvSpPr/>
      </dsp:nvSpPr>
      <dsp:spPr>
        <a:xfrm>
          <a:off x="4305137" y="2882715"/>
          <a:ext cx="541446" cy="541446"/>
        </a:xfrm>
        <a:prstGeom prst="rect">
          <a:avLst/>
        </a:prstGeom>
        <a:blipFill>
          <a:blip xmlns:r="http://schemas.openxmlformats.org/officeDocument/2006/relationships"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76DA35-4ABC-474E-A1EB-EE789CAD59BF}">
      <dsp:nvSpPr>
        <dsp:cNvPr id="0" name=""/>
        <dsp:cNvSpPr/>
      </dsp:nvSpPr>
      <dsp:spPr>
        <a:xfrm>
          <a:off x="5242666" y="2686675"/>
          <a:ext cx="2200458" cy="933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a:t>Lifts organizational performance</a:t>
          </a:r>
        </a:p>
      </dsp:txBody>
      <dsp:txXfrm>
        <a:off x="5242666" y="2686675"/>
        <a:ext cx="2200458" cy="933527"/>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7.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F78119-E176-4E8F-8C56-BBF8095CCB78}" type="datetimeFigureOut">
              <a:rPr lang="en-US" smtClean="0"/>
              <a:t>5/23/2022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4707C5-837C-47A5-9E71-08619B5B2331}" type="slidenum">
              <a:rPr lang="en-US" smtClean="0"/>
              <a:t>‹#›</a:t>
            </a:fld>
            <a:endParaRPr lang="en-US"/>
          </a:p>
        </p:txBody>
      </p:sp>
    </p:spTree>
    <p:extLst>
      <p:ext uri="{BB962C8B-B14F-4D97-AF65-F5344CB8AC3E}">
        <p14:creationId xmlns:p14="http://schemas.microsoft.com/office/powerpoint/2010/main" val="818168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A5E320-6C11-2449-B1E9-51E9D119B1F5}" type="slidenum">
              <a:rPr lang="en-US" smtClean="0"/>
              <a:t>3</a:t>
            </a:fld>
            <a:endParaRPr lang="en-US"/>
          </a:p>
        </p:txBody>
      </p:sp>
    </p:spTree>
    <p:extLst>
      <p:ext uri="{BB962C8B-B14F-4D97-AF65-F5344CB8AC3E}">
        <p14:creationId xmlns:p14="http://schemas.microsoft.com/office/powerpoint/2010/main" val="2038146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A5E320-6C11-2449-B1E9-51E9D119B1F5}" type="slidenum">
              <a:rPr lang="en-US" smtClean="0"/>
              <a:t>14</a:t>
            </a:fld>
            <a:endParaRPr lang="en-US"/>
          </a:p>
        </p:txBody>
      </p:sp>
    </p:spTree>
    <p:extLst>
      <p:ext uri="{BB962C8B-B14F-4D97-AF65-F5344CB8AC3E}">
        <p14:creationId xmlns:p14="http://schemas.microsoft.com/office/powerpoint/2010/main" val="4262307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9A5E320-6C11-2449-B1E9-51E9D119B1F5}" type="slidenum">
              <a:rPr lang="en-US" smtClean="0"/>
              <a:t>16</a:t>
            </a:fld>
            <a:endParaRPr lang="en-US"/>
          </a:p>
        </p:txBody>
      </p:sp>
    </p:spTree>
    <p:extLst>
      <p:ext uri="{BB962C8B-B14F-4D97-AF65-F5344CB8AC3E}">
        <p14:creationId xmlns:p14="http://schemas.microsoft.com/office/powerpoint/2010/main" val="3607383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A5E320-6C11-2449-B1E9-51E9D119B1F5}" type="slidenum">
              <a:rPr lang="en-US" smtClean="0"/>
              <a:t>18</a:t>
            </a:fld>
            <a:endParaRPr lang="en-US"/>
          </a:p>
        </p:txBody>
      </p:sp>
    </p:spTree>
    <p:extLst>
      <p:ext uri="{BB962C8B-B14F-4D97-AF65-F5344CB8AC3E}">
        <p14:creationId xmlns:p14="http://schemas.microsoft.com/office/powerpoint/2010/main" val="20635499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A5E320-6C11-2449-B1E9-51E9D119B1F5}" type="slidenum">
              <a:rPr lang="en-US" smtClean="0"/>
              <a:t>20</a:t>
            </a:fld>
            <a:endParaRPr lang="en-US"/>
          </a:p>
        </p:txBody>
      </p:sp>
    </p:spTree>
    <p:extLst>
      <p:ext uri="{BB962C8B-B14F-4D97-AF65-F5344CB8AC3E}">
        <p14:creationId xmlns:p14="http://schemas.microsoft.com/office/powerpoint/2010/main" val="4013016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A5E320-6C11-2449-B1E9-51E9D119B1F5}" type="slidenum">
              <a:rPr lang="en-US" smtClean="0"/>
              <a:t>22</a:t>
            </a:fld>
            <a:endParaRPr lang="en-US"/>
          </a:p>
        </p:txBody>
      </p:sp>
    </p:spTree>
    <p:extLst>
      <p:ext uri="{BB962C8B-B14F-4D97-AF65-F5344CB8AC3E}">
        <p14:creationId xmlns:p14="http://schemas.microsoft.com/office/powerpoint/2010/main" val="11058755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A5E320-6C11-2449-B1E9-51E9D119B1F5}" type="slidenum">
              <a:rPr lang="en-US" smtClean="0"/>
              <a:t>37</a:t>
            </a:fld>
            <a:endParaRPr lang="en-US"/>
          </a:p>
        </p:txBody>
      </p:sp>
    </p:spTree>
    <p:extLst>
      <p:ext uri="{BB962C8B-B14F-4D97-AF65-F5344CB8AC3E}">
        <p14:creationId xmlns:p14="http://schemas.microsoft.com/office/powerpoint/2010/main" val="2888162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A5E320-6C11-2449-B1E9-51E9D119B1F5}" type="slidenum">
              <a:rPr lang="en-US" smtClean="0"/>
              <a:t>4</a:t>
            </a:fld>
            <a:endParaRPr lang="en-US"/>
          </a:p>
        </p:txBody>
      </p:sp>
    </p:spTree>
    <p:extLst>
      <p:ext uri="{BB962C8B-B14F-4D97-AF65-F5344CB8AC3E}">
        <p14:creationId xmlns:p14="http://schemas.microsoft.com/office/powerpoint/2010/main" val="1864269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A5E320-6C11-2449-B1E9-51E9D119B1F5}" type="slidenum">
              <a:rPr lang="en-US" smtClean="0"/>
              <a:t>5</a:t>
            </a:fld>
            <a:endParaRPr lang="en-US"/>
          </a:p>
        </p:txBody>
      </p:sp>
    </p:spTree>
    <p:extLst>
      <p:ext uri="{BB962C8B-B14F-4D97-AF65-F5344CB8AC3E}">
        <p14:creationId xmlns:p14="http://schemas.microsoft.com/office/powerpoint/2010/main" val="1278162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A5E320-6C11-2449-B1E9-51E9D119B1F5}" type="slidenum">
              <a:rPr lang="en-US" smtClean="0"/>
              <a:t>6</a:t>
            </a:fld>
            <a:endParaRPr lang="en-US"/>
          </a:p>
        </p:txBody>
      </p:sp>
    </p:spTree>
    <p:extLst>
      <p:ext uri="{BB962C8B-B14F-4D97-AF65-F5344CB8AC3E}">
        <p14:creationId xmlns:p14="http://schemas.microsoft.com/office/powerpoint/2010/main" val="754122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A5E320-6C11-2449-B1E9-51E9D119B1F5}" type="slidenum">
              <a:rPr lang="en-US" smtClean="0"/>
              <a:t>7</a:t>
            </a:fld>
            <a:endParaRPr lang="en-US"/>
          </a:p>
        </p:txBody>
      </p:sp>
    </p:spTree>
    <p:extLst>
      <p:ext uri="{BB962C8B-B14F-4D97-AF65-F5344CB8AC3E}">
        <p14:creationId xmlns:p14="http://schemas.microsoft.com/office/powerpoint/2010/main" val="4220347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A5E320-6C11-2449-B1E9-51E9D119B1F5}" type="slidenum">
              <a:rPr lang="en-US" smtClean="0"/>
              <a:t>8</a:t>
            </a:fld>
            <a:endParaRPr lang="en-US"/>
          </a:p>
        </p:txBody>
      </p:sp>
    </p:spTree>
    <p:extLst>
      <p:ext uri="{BB962C8B-B14F-4D97-AF65-F5344CB8AC3E}">
        <p14:creationId xmlns:p14="http://schemas.microsoft.com/office/powerpoint/2010/main" val="4253356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A5E320-6C11-2449-B1E9-51E9D119B1F5}" type="slidenum">
              <a:rPr lang="en-US" smtClean="0"/>
              <a:t>9</a:t>
            </a:fld>
            <a:endParaRPr lang="en-US"/>
          </a:p>
        </p:txBody>
      </p:sp>
    </p:spTree>
    <p:extLst>
      <p:ext uri="{BB962C8B-B14F-4D97-AF65-F5344CB8AC3E}">
        <p14:creationId xmlns:p14="http://schemas.microsoft.com/office/powerpoint/2010/main" val="1045270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A5E320-6C11-2449-B1E9-51E9D119B1F5}" type="slidenum">
              <a:rPr lang="en-US" smtClean="0"/>
              <a:t>11</a:t>
            </a:fld>
            <a:endParaRPr lang="en-US"/>
          </a:p>
        </p:txBody>
      </p:sp>
    </p:spTree>
    <p:extLst>
      <p:ext uri="{BB962C8B-B14F-4D97-AF65-F5344CB8AC3E}">
        <p14:creationId xmlns:p14="http://schemas.microsoft.com/office/powerpoint/2010/main" val="948401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A5E320-6C11-2449-B1E9-51E9D119B1F5}" type="slidenum">
              <a:rPr lang="en-US" smtClean="0"/>
              <a:t>12</a:t>
            </a:fld>
            <a:endParaRPr lang="en-US"/>
          </a:p>
        </p:txBody>
      </p:sp>
    </p:spTree>
    <p:extLst>
      <p:ext uri="{BB962C8B-B14F-4D97-AF65-F5344CB8AC3E}">
        <p14:creationId xmlns:p14="http://schemas.microsoft.com/office/powerpoint/2010/main" val="2376746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8D628-901D-4813-8171-BA25E931BF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7A9F1C-6CF2-4BC2-9F2C-F5BBBA4AC4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6A690EE-DDBE-4AA4-A739-9FF585C9ACC9}"/>
              </a:ext>
            </a:extLst>
          </p:cNvPr>
          <p:cNvSpPr>
            <a:spLocks noGrp="1"/>
          </p:cNvSpPr>
          <p:nvPr>
            <p:ph type="dt" sz="half" idx="10"/>
          </p:nvPr>
        </p:nvSpPr>
        <p:spPr/>
        <p:txBody>
          <a:bodyPr/>
          <a:lstStyle/>
          <a:p>
            <a:fld id="{1E037C91-DA1F-4D36-9598-F7831B11147E}" type="datetime1">
              <a:rPr lang="en-US" smtClean="0"/>
              <a:t>5/23/2022</a:t>
            </a:fld>
            <a:endParaRPr lang="en-US"/>
          </a:p>
        </p:txBody>
      </p:sp>
      <p:sp>
        <p:nvSpPr>
          <p:cNvPr id="5" name="Footer Placeholder 4">
            <a:extLst>
              <a:ext uri="{FF2B5EF4-FFF2-40B4-BE49-F238E27FC236}">
                <a16:creationId xmlns:a16="http://schemas.microsoft.com/office/drawing/2014/main" id="{9047983D-8B8F-4367-A9CD-89CE445FC9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9C1E15-CEAD-476F-8C37-4821D712E529}"/>
              </a:ext>
            </a:extLst>
          </p:cNvPr>
          <p:cNvSpPr>
            <a:spLocks noGrp="1"/>
          </p:cNvSpPr>
          <p:nvPr>
            <p:ph type="sldNum" sz="quarter" idx="12"/>
          </p:nvPr>
        </p:nvSpPr>
        <p:spPr/>
        <p:txBody>
          <a:bodyPr/>
          <a:lstStyle/>
          <a:p>
            <a:fld id="{3159B74A-0164-445D-A750-9F6B0542B371}" type="slidenum">
              <a:rPr lang="en-US" smtClean="0"/>
              <a:t>‹#›</a:t>
            </a:fld>
            <a:endParaRPr lang="en-US"/>
          </a:p>
        </p:txBody>
      </p:sp>
    </p:spTree>
    <p:extLst>
      <p:ext uri="{BB962C8B-B14F-4D97-AF65-F5344CB8AC3E}">
        <p14:creationId xmlns:p14="http://schemas.microsoft.com/office/powerpoint/2010/main" val="2560245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DF915-E70A-4B82-8028-EFD3077E32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32C74E-3EF9-4245-8911-4F5B0469406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469153-0178-4602-8A13-71FDC0090BA7}"/>
              </a:ext>
            </a:extLst>
          </p:cNvPr>
          <p:cNvSpPr>
            <a:spLocks noGrp="1"/>
          </p:cNvSpPr>
          <p:nvPr>
            <p:ph type="dt" sz="half" idx="10"/>
          </p:nvPr>
        </p:nvSpPr>
        <p:spPr/>
        <p:txBody>
          <a:bodyPr/>
          <a:lstStyle/>
          <a:p>
            <a:fld id="{536E7795-CCCD-4581-BF07-254D6894C1CA}" type="datetime1">
              <a:rPr lang="en-US" smtClean="0"/>
              <a:t>5/23/2022</a:t>
            </a:fld>
            <a:endParaRPr lang="en-US"/>
          </a:p>
        </p:txBody>
      </p:sp>
      <p:sp>
        <p:nvSpPr>
          <p:cNvPr id="5" name="Footer Placeholder 4">
            <a:extLst>
              <a:ext uri="{FF2B5EF4-FFF2-40B4-BE49-F238E27FC236}">
                <a16:creationId xmlns:a16="http://schemas.microsoft.com/office/drawing/2014/main" id="{CFE84FB5-4048-4B71-ACBE-CD9AB758CD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603AA3-4EC3-481F-82D3-A541AE59FBF5}"/>
              </a:ext>
            </a:extLst>
          </p:cNvPr>
          <p:cNvSpPr>
            <a:spLocks noGrp="1"/>
          </p:cNvSpPr>
          <p:nvPr>
            <p:ph type="sldNum" sz="quarter" idx="12"/>
          </p:nvPr>
        </p:nvSpPr>
        <p:spPr/>
        <p:txBody>
          <a:bodyPr/>
          <a:lstStyle/>
          <a:p>
            <a:fld id="{3159B74A-0164-445D-A750-9F6B0542B371}" type="slidenum">
              <a:rPr lang="en-US" smtClean="0"/>
              <a:t>‹#›</a:t>
            </a:fld>
            <a:endParaRPr lang="en-US"/>
          </a:p>
        </p:txBody>
      </p:sp>
      <p:pic>
        <p:nvPicPr>
          <p:cNvPr id="7" name="Picture 6">
            <a:extLst>
              <a:ext uri="{FF2B5EF4-FFF2-40B4-BE49-F238E27FC236}">
                <a16:creationId xmlns:a16="http://schemas.microsoft.com/office/drawing/2014/main" id="{D2C254B4-CC94-333B-B61B-E5300F808323}"/>
              </a:ext>
            </a:extLst>
          </p:cNvPr>
          <p:cNvPicPr>
            <a:picLocks noChangeAspect="1"/>
          </p:cNvPicPr>
          <p:nvPr userDrawn="1"/>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0" y="5976608"/>
            <a:ext cx="2829464" cy="881392"/>
          </a:xfrm>
          <a:prstGeom prst="rect">
            <a:avLst/>
          </a:prstGeom>
        </p:spPr>
      </p:pic>
    </p:spTree>
    <p:extLst>
      <p:ext uri="{BB962C8B-B14F-4D97-AF65-F5344CB8AC3E}">
        <p14:creationId xmlns:p14="http://schemas.microsoft.com/office/powerpoint/2010/main" val="3815249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A5B9CD-514C-4ED2-9FE6-423A764FA6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F40BBD-B48B-4B99-9528-D46BBA9088C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A68766-0AA3-4F32-810D-22AFD7B3DDB9}"/>
              </a:ext>
            </a:extLst>
          </p:cNvPr>
          <p:cNvSpPr>
            <a:spLocks noGrp="1"/>
          </p:cNvSpPr>
          <p:nvPr>
            <p:ph type="dt" sz="half" idx="10"/>
          </p:nvPr>
        </p:nvSpPr>
        <p:spPr/>
        <p:txBody>
          <a:bodyPr/>
          <a:lstStyle/>
          <a:p>
            <a:fld id="{1E962F4B-5534-45F3-BDB3-17DAC39298D6}" type="datetime1">
              <a:rPr lang="en-US" smtClean="0"/>
              <a:t>5/23/2022</a:t>
            </a:fld>
            <a:endParaRPr lang="en-US"/>
          </a:p>
        </p:txBody>
      </p:sp>
      <p:sp>
        <p:nvSpPr>
          <p:cNvPr id="5" name="Footer Placeholder 4">
            <a:extLst>
              <a:ext uri="{FF2B5EF4-FFF2-40B4-BE49-F238E27FC236}">
                <a16:creationId xmlns:a16="http://schemas.microsoft.com/office/drawing/2014/main" id="{2B9E2A52-8A17-439B-ABD2-E34409EA51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5C1F7D-1289-43D9-B1A0-9919DFC936B9}"/>
              </a:ext>
            </a:extLst>
          </p:cNvPr>
          <p:cNvSpPr>
            <a:spLocks noGrp="1"/>
          </p:cNvSpPr>
          <p:nvPr>
            <p:ph type="sldNum" sz="quarter" idx="12"/>
          </p:nvPr>
        </p:nvSpPr>
        <p:spPr/>
        <p:txBody>
          <a:bodyPr/>
          <a:lstStyle/>
          <a:p>
            <a:fld id="{3159B74A-0164-445D-A750-9F6B0542B371}" type="slidenum">
              <a:rPr lang="en-US" smtClean="0"/>
              <a:t>‹#›</a:t>
            </a:fld>
            <a:endParaRPr lang="en-US"/>
          </a:p>
        </p:txBody>
      </p:sp>
      <p:pic>
        <p:nvPicPr>
          <p:cNvPr id="7" name="Picture 6">
            <a:extLst>
              <a:ext uri="{FF2B5EF4-FFF2-40B4-BE49-F238E27FC236}">
                <a16:creationId xmlns:a16="http://schemas.microsoft.com/office/drawing/2014/main" id="{4DBDC6BB-388A-5342-2F03-24BDBDC88354}"/>
              </a:ext>
            </a:extLst>
          </p:cNvPr>
          <p:cNvPicPr>
            <a:picLocks noChangeAspect="1"/>
          </p:cNvPicPr>
          <p:nvPr userDrawn="1"/>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0" y="5976608"/>
            <a:ext cx="2829464" cy="881392"/>
          </a:xfrm>
          <a:prstGeom prst="rect">
            <a:avLst/>
          </a:prstGeom>
        </p:spPr>
      </p:pic>
    </p:spTree>
    <p:extLst>
      <p:ext uri="{BB962C8B-B14F-4D97-AF65-F5344CB8AC3E}">
        <p14:creationId xmlns:p14="http://schemas.microsoft.com/office/powerpoint/2010/main" val="3047509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D897E-0594-454F-90DB-10A83BBE4C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EEDCE3-F3E3-4813-8BC8-F7339D3988E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08D84B-3339-40D6-9EA3-EF9E614C7BAE}"/>
              </a:ext>
            </a:extLst>
          </p:cNvPr>
          <p:cNvSpPr>
            <a:spLocks noGrp="1"/>
          </p:cNvSpPr>
          <p:nvPr>
            <p:ph type="dt" sz="half" idx="10"/>
          </p:nvPr>
        </p:nvSpPr>
        <p:spPr/>
        <p:txBody>
          <a:bodyPr/>
          <a:lstStyle/>
          <a:p>
            <a:fld id="{3767CC4D-E2E2-435C-B118-EB79315B0E2F}" type="datetime1">
              <a:rPr lang="en-US" smtClean="0"/>
              <a:t>5/23/2022</a:t>
            </a:fld>
            <a:endParaRPr lang="en-US"/>
          </a:p>
        </p:txBody>
      </p:sp>
      <p:sp>
        <p:nvSpPr>
          <p:cNvPr id="5" name="Footer Placeholder 4">
            <a:extLst>
              <a:ext uri="{FF2B5EF4-FFF2-40B4-BE49-F238E27FC236}">
                <a16:creationId xmlns:a16="http://schemas.microsoft.com/office/drawing/2014/main" id="{F5C2D950-BABB-41DE-AC7A-7AA6553EEE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1DF9D0-2971-4EF1-9F30-AD3C606F2FA9}"/>
              </a:ext>
            </a:extLst>
          </p:cNvPr>
          <p:cNvSpPr>
            <a:spLocks noGrp="1"/>
          </p:cNvSpPr>
          <p:nvPr>
            <p:ph type="sldNum" sz="quarter" idx="12"/>
          </p:nvPr>
        </p:nvSpPr>
        <p:spPr/>
        <p:txBody>
          <a:bodyPr/>
          <a:lstStyle/>
          <a:p>
            <a:fld id="{3159B74A-0164-445D-A750-9F6B0542B371}" type="slidenum">
              <a:rPr lang="en-US" smtClean="0"/>
              <a:t>‹#›</a:t>
            </a:fld>
            <a:endParaRPr lang="en-US"/>
          </a:p>
        </p:txBody>
      </p:sp>
      <p:pic>
        <p:nvPicPr>
          <p:cNvPr id="7" name="Picture 6">
            <a:extLst>
              <a:ext uri="{FF2B5EF4-FFF2-40B4-BE49-F238E27FC236}">
                <a16:creationId xmlns:a16="http://schemas.microsoft.com/office/drawing/2014/main" id="{8B3DDE7A-7F17-B5AC-5B09-A2DB778BD08A}"/>
              </a:ext>
            </a:extLst>
          </p:cNvPr>
          <p:cNvPicPr>
            <a:picLocks noChangeAspect="1"/>
          </p:cNvPicPr>
          <p:nvPr userDrawn="1"/>
        </p:nvPicPr>
        <p:blipFill rotWithShape="1">
          <a:blip r:embed="rId2" cstate="email">
            <a:clrChange>
              <a:clrFrom>
                <a:srgbClr val="FFFFFF"/>
              </a:clrFrom>
              <a:clrTo>
                <a:srgbClr val="FFFFFF">
                  <a:alpha val="0"/>
                </a:srgbClr>
              </a:clrTo>
            </a:clrChange>
            <a:alphaModFix/>
            <a:extLst>
              <a:ext uri="{28A0092B-C50C-407E-A947-70E740481C1C}">
                <a14:useLocalDpi xmlns:a14="http://schemas.microsoft.com/office/drawing/2010/main"/>
              </a:ext>
            </a:extLst>
          </a:blip>
          <a:srcRect/>
          <a:stretch/>
        </p:blipFill>
        <p:spPr>
          <a:xfrm>
            <a:off x="0" y="5976608"/>
            <a:ext cx="2829464" cy="881392"/>
          </a:xfrm>
          <a:prstGeom prst="rect">
            <a:avLst/>
          </a:prstGeom>
        </p:spPr>
      </p:pic>
    </p:spTree>
    <p:extLst>
      <p:ext uri="{BB962C8B-B14F-4D97-AF65-F5344CB8AC3E}">
        <p14:creationId xmlns:p14="http://schemas.microsoft.com/office/powerpoint/2010/main" val="604141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D9CB6-2C75-48EB-A424-F562CBAB69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09390F-9577-45A6-94CA-730FC3AD6B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4FC173D-F74E-46CC-9B4E-61DD004A8B1E}"/>
              </a:ext>
            </a:extLst>
          </p:cNvPr>
          <p:cNvSpPr>
            <a:spLocks noGrp="1"/>
          </p:cNvSpPr>
          <p:nvPr>
            <p:ph type="dt" sz="half" idx="10"/>
          </p:nvPr>
        </p:nvSpPr>
        <p:spPr/>
        <p:txBody>
          <a:bodyPr/>
          <a:lstStyle/>
          <a:p>
            <a:fld id="{134371A1-84C4-4001-8590-08C2AAF1E561}" type="datetime1">
              <a:rPr lang="en-US" smtClean="0"/>
              <a:t>5/23/2022</a:t>
            </a:fld>
            <a:endParaRPr lang="en-US"/>
          </a:p>
        </p:txBody>
      </p:sp>
      <p:sp>
        <p:nvSpPr>
          <p:cNvPr id="5" name="Footer Placeholder 4">
            <a:extLst>
              <a:ext uri="{FF2B5EF4-FFF2-40B4-BE49-F238E27FC236}">
                <a16:creationId xmlns:a16="http://schemas.microsoft.com/office/drawing/2014/main" id="{703F6C23-4A54-4DD6-AF0B-FF45073CB0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B0E0CC-E4F3-4D5B-A8E4-1169C8E1FFB2}"/>
              </a:ext>
            </a:extLst>
          </p:cNvPr>
          <p:cNvSpPr>
            <a:spLocks noGrp="1"/>
          </p:cNvSpPr>
          <p:nvPr>
            <p:ph type="sldNum" sz="quarter" idx="12"/>
          </p:nvPr>
        </p:nvSpPr>
        <p:spPr/>
        <p:txBody>
          <a:bodyPr/>
          <a:lstStyle/>
          <a:p>
            <a:fld id="{3159B74A-0164-445D-A750-9F6B0542B371}" type="slidenum">
              <a:rPr lang="en-US" smtClean="0"/>
              <a:t>‹#›</a:t>
            </a:fld>
            <a:endParaRPr lang="en-US"/>
          </a:p>
        </p:txBody>
      </p:sp>
      <p:pic>
        <p:nvPicPr>
          <p:cNvPr id="7" name="Picture 6">
            <a:extLst>
              <a:ext uri="{FF2B5EF4-FFF2-40B4-BE49-F238E27FC236}">
                <a16:creationId xmlns:a16="http://schemas.microsoft.com/office/drawing/2014/main" id="{710B1D7B-B453-21C4-6039-8F4F2D5D7F72}"/>
              </a:ext>
            </a:extLst>
          </p:cNvPr>
          <p:cNvPicPr>
            <a:picLocks noChangeAspect="1"/>
          </p:cNvPicPr>
          <p:nvPr userDrawn="1"/>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0" y="5976608"/>
            <a:ext cx="2829464" cy="881392"/>
          </a:xfrm>
          <a:prstGeom prst="rect">
            <a:avLst/>
          </a:prstGeom>
        </p:spPr>
      </p:pic>
    </p:spTree>
    <p:extLst>
      <p:ext uri="{BB962C8B-B14F-4D97-AF65-F5344CB8AC3E}">
        <p14:creationId xmlns:p14="http://schemas.microsoft.com/office/powerpoint/2010/main" val="1364983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8AF1E-54C8-4F34-A3B1-28973692C3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790FE7-113E-469F-9388-15580F8B114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8874A3-4E6E-4F44-A9B8-B76C6978CAD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E27583-3E63-4C46-AEF8-B478EE82E911}"/>
              </a:ext>
            </a:extLst>
          </p:cNvPr>
          <p:cNvSpPr>
            <a:spLocks noGrp="1"/>
          </p:cNvSpPr>
          <p:nvPr>
            <p:ph type="dt" sz="half" idx="10"/>
          </p:nvPr>
        </p:nvSpPr>
        <p:spPr/>
        <p:txBody>
          <a:bodyPr/>
          <a:lstStyle/>
          <a:p>
            <a:fld id="{6B7788C9-0E35-472D-9CD4-FBB2D4442DB7}" type="datetime1">
              <a:rPr lang="en-US" smtClean="0"/>
              <a:t>5/23/2022</a:t>
            </a:fld>
            <a:endParaRPr lang="en-US"/>
          </a:p>
        </p:txBody>
      </p:sp>
      <p:sp>
        <p:nvSpPr>
          <p:cNvPr id="6" name="Footer Placeholder 5">
            <a:extLst>
              <a:ext uri="{FF2B5EF4-FFF2-40B4-BE49-F238E27FC236}">
                <a16:creationId xmlns:a16="http://schemas.microsoft.com/office/drawing/2014/main" id="{3583D0CB-48D6-4017-AC64-4F20DB6452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FF3187-A141-478A-938F-0EEE22BDDEF4}"/>
              </a:ext>
            </a:extLst>
          </p:cNvPr>
          <p:cNvSpPr>
            <a:spLocks noGrp="1"/>
          </p:cNvSpPr>
          <p:nvPr>
            <p:ph type="sldNum" sz="quarter" idx="12"/>
          </p:nvPr>
        </p:nvSpPr>
        <p:spPr/>
        <p:txBody>
          <a:bodyPr/>
          <a:lstStyle/>
          <a:p>
            <a:fld id="{3159B74A-0164-445D-A750-9F6B0542B371}" type="slidenum">
              <a:rPr lang="en-US" smtClean="0"/>
              <a:t>‹#›</a:t>
            </a:fld>
            <a:endParaRPr lang="en-US"/>
          </a:p>
        </p:txBody>
      </p:sp>
      <p:pic>
        <p:nvPicPr>
          <p:cNvPr id="9" name="Picture 8">
            <a:extLst>
              <a:ext uri="{FF2B5EF4-FFF2-40B4-BE49-F238E27FC236}">
                <a16:creationId xmlns:a16="http://schemas.microsoft.com/office/drawing/2014/main" id="{C0ADBE51-C367-0334-2232-DAFAB71241D5}"/>
              </a:ext>
            </a:extLst>
          </p:cNvPr>
          <p:cNvPicPr>
            <a:picLocks noChangeAspect="1"/>
          </p:cNvPicPr>
          <p:nvPr userDrawn="1"/>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0" y="5976608"/>
            <a:ext cx="2829464" cy="881392"/>
          </a:xfrm>
          <a:prstGeom prst="rect">
            <a:avLst/>
          </a:prstGeom>
        </p:spPr>
      </p:pic>
    </p:spTree>
    <p:extLst>
      <p:ext uri="{BB962C8B-B14F-4D97-AF65-F5344CB8AC3E}">
        <p14:creationId xmlns:p14="http://schemas.microsoft.com/office/powerpoint/2010/main" val="271284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853BB-81EA-4E15-B305-E5BF6B5B088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C68095-A630-4382-84C4-1929EFE336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8D82070-0830-4194-AA04-895B63B610A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D30932-0BED-4E83-8F4E-E735D3E3B5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61D6113-E1E8-42B7-97AC-1BDE9205DA6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0CF7CC-2195-46C0-BCBD-C75CB0073984}"/>
              </a:ext>
            </a:extLst>
          </p:cNvPr>
          <p:cNvSpPr>
            <a:spLocks noGrp="1"/>
          </p:cNvSpPr>
          <p:nvPr>
            <p:ph type="dt" sz="half" idx="10"/>
          </p:nvPr>
        </p:nvSpPr>
        <p:spPr/>
        <p:txBody>
          <a:bodyPr/>
          <a:lstStyle/>
          <a:p>
            <a:fld id="{91AD1CB2-E7FC-4026-BF89-9F1C00FA139E}" type="datetime1">
              <a:rPr lang="en-US" smtClean="0"/>
              <a:t>5/23/2022</a:t>
            </a:fld>
            <a:endParaRPr lang="en-US"/>
          </a:p>
        </p:txBody>
      </p:sp>
      <p:sp>
        <p:nvSpPr>
          <p:cNvPr id="8" name="Footer Placeholder 7">
            <a:extLst>
              <a:ext uri="{FF2B5EF4-FFF2-40B4-BE49-F238E27FC236}">
                <a16:creationId xmlns:a16="http://schemas.microsoft.com/office/drawing/2014/main" id="{35FD7150-FC00-4100-94FD-F8B1D0FD16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469CEE-1DC0-4727-BE84-954BDD8CCD4A}"/>
              </a:ext>
            </a:extLst>
          </p:cNvPr>
          <p:cNvSpPr>
            <a:spLocks noGrp="1"/>
          </p:cNvSpPr>
          <p:nvPr>
            <p:ph type="sldNum" sz="quarter" idx="12"/>
          </p:nvPr>
        </p:nvSpPr>
        <p:spPr/>
        <p:txBody>
          <a:bodyPr/>
          <a:lstStyle/>
          <a:p>
            <a:fld id="{3159B74A-0164-445D-A750-9F6B0542B371}" type="slidenum">
              <a:rPr lang="en-US" smtClean="0"/>
              <a:t>‹#›</a:t>
            </a:fld>
            <a:endParaRPr lang="en-US"/>
          </a:p>
        </p:txBody>
      </p:sp>
      <p:pic>
        <p:nvPicPr>
          <p:cNvPr id="11" name="Picture 10">
            <a:extLst>
              <a:ext uri="{FF2B5EF4-FFF2-40B4-BE49-F238E27FC236}">
                <a16:creationId xmlns:a16="http://schemas.microsoft.com/office/drawing/2014/main" id="{CEA280DF-85F1-3C16-DDA4-EC3A592A65D8}"/>
              </a:ext>
            </a:extLst>
          </p:cNvPr>
          <p:cNvPicPr>
            <a:picLocks noChangeAspect="1"/>
          </p:cNvPicPr>
          <p:nvPr userDrawn="1"/>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0" y="5976608"/>
            <a:ext cx="2829464" cy="881392"/>
          </a:xfrm>
          <a:prstGeom prst="rect">
            <a:avLst/>
          </a:prstGeom>
        </p:spPr>
      </p:pic>
    </p:spTree>
    <p:extLst>
      <p:ext uri="{BB962C8B-B14F-4D97-AF65-F5344CB8AC3E}">
        <p14:creationId xmlns:p14="http://schemas.microsoft.com/office/powerpoint/2010/main" val="1133840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5EFF1-001A-4560-AB57-EA8662E4EB9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6715E0B-781F-49C8-A708-354BC7F336B6}"/>
              </a:ext>
            </a:extLst>
          </p:cNvPr>
          <p:cNvSpPr>
            <a:spLocks noGrp="1"/>
          </p:cNvSpPr>
          <p:nvPr>
            <p:ph type="dt" sz="half" idx="10"/>
          </p:nvPr>
        </p:nvSpPr>
        <p:spPr/>
        <p:txBody>
          <a:bodyPr/>
          <a:lstStyle/>
          <a:p>
            <a:fld id="{943C08F8-DB4E-47AA-935B-E2292180D3D4}" type="datetime1">
              <a:rPr lang="en-US" smtClean="0"/>
              <a:t>5/23/2022</a:t>
            </a:fld>
            <a:endParaRPr lang="en-US"/>
          </a:p>
        </p:txBody>
      </p:sp>
      <p:sp>
        <p:nvSpPr>
          <p:cNvPr id="4" name="Footer Placeholder 3">
            <a:extLst>
              <a:ext uri="{FF2B5EF4-FFF2-40B4-BE49-F238E27FC236}">
                <a16:creationId xmlns:a16="http://schemas.microsoft.com/office/drawing/2014/main" id="{71F679E1-0DCB-4C0F-A6B2-77F9E37841A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6CAFADE-1B82-4B3B-A3FD-E4C5C2D621C0}"/>
              </a:ext>
            </a:extLst>
          </p:cNvPr>
          <p:cNvSpPr>
            <a:spLocks noGrp="1"/>
          </p:cNvSpPr>
          <p:nvPr>
            <p:ph type="sldNum" sz="quarter" idx="12"/>
          </p:nvPr>
        </p:nvSpPr>
        <p:spPr/>
        <p:txBody>
          <a:bodyPr/>
          <a:lstStyle/>
          <a:p>
            <a:fld id="{3159B74A-0164-445D-A750-9F6B0542B371}" type="slidenum">
              <a:rPr lang="en-US" smtClean="0"/>
              <a:t>‹#›</a:t>
            </a:fld>
            <a:endParaRPr lang="en-US"/>
          </a:p>
        </p:txBody>
      </p:sp>
      <p:pic>
        <p:nvPicPr>
          <p:cNvPr id="7" name="Picture 6">
            <a:extLst>
              <a:ext uri="{FF2B5EF4-FFF2-40B4-BE49-F238E27FC236}">
                <a16:creationId xmlns:a16="http://schemas.microsoft.com/office/drawing/2014/main" id="{78547318-6A72-E7F7-A7BB-B0EE3D5192B5}"/>
              </a:ext>
            </a:extLst>
          </p:cNvPr>
          <p:cNvPicPr>
            <a:picLocks noChangeAspect="1"/>
          </p:cNvPicPr>
          <p:nvPr userDrawn="1"/>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0" y="5976608"/>
            <a:ext cx="2829464" cy="881392"/>
          </a:xfrm>
          <a:prstGeom prst="rect">
            <a:avLst/>
          </a:prstGeom>
        </p:spPr>
      </p:pic>
    </p:spTree>
    <p:extLst>
      <p:ext uri="{BB962C8B-B14F-4D97-AF65-F5344CB8AC3E}">
        <p14:creationId xmlns:p14="http://schemas.microsoft.com/office/powerpoint/2010/main" val="3090331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F5C609-21A7-4C48-8BBC-63625CE5D967}"/>
              </a:ext>
            </a:extLst>
          </p:cNvPr>
          <p:cNvSpPr>
            <a:spLocks noGrp="1"/>
          </p:cNvSpPr>
          <p:nvPr>
            <p:ph type="dt" sz="half" idx="10"/>
          </p:nvPr>
        </p:nvSpPr>
        <p:spPr/>
        <p:txBody>
          <a:bodyPr/>
          <a:lstStyle/>
          <a:p>
            <a:fld id="{384586BC-5CC0-48AB-93FE-B4FE78CF5CCD}" type="datetime1">
              <a:rPr lang="en-US" smtClean="0"/>
              <a:t>5/23/2022</a:t>
            </a:fld>
            <a:endParaRPr lang="en-US"/>
          </a:p>
        </p:txBody>
      </p:sp>
      <p:sp>
        <p:nvSpPr>
          <p:cNvPr id="3" name="Footer Placeholder 2">
            <a:extLst>
              <a:ext uri="{FF2B5EF4-FFF2-40B4-BE49-F238E27FC236}">
                <a16:creationId xmlns:a16="http://schemas.microsoft.com/office/drawing/2014/main" id="{C5D6CC2F-53A2-4377-B139-34D3EC0CE1E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D6C01A1-D44C-4F5E-BADA-A1FD2033BDF8}"/>
              </a:ext>
            </a:extLst>
          </p:cNvPr>
          <p:cNvSpPr>
            <a:spLocks noGrp="1"/>
          </p:cNvSpPr>
          <p:nvPr>
            <p:ph type="sldNum" sz="quarter" idx="12"/>
          </p:nvPr>
        </p:nvSpPr>
        <p:spPr/>
        <p:txBody>
          <a:bodyPr/>
          <a:lstStyle/>
          <a:p>
            <a:fld id="{3159B74A-0164-445D-A750-9F6B0542B371}" type="slidenum">
              <a:rPr lang="en-US" smtClean="0"/>
              <a:t>‹#›</a:t>
            </a:fld>
            <a:endParaRPr lang="en-US"/>
          </a:p>
        </p:txBody>
      </p:sp>
      <p:pic>
        <p:nvPicPr>
          <p:cNvPr id="5" name="Picture 4">
            <a:extLst>
              <a:ext uri="{FF2B5EF4-FFF2-40B4-BE49-F238E27FC236}">
                <a16:creationId xmlns:a16="http://schemas.microsoft.com/office/drawing/2014/main" id="{0AB5675C-3643-EEA9-7E91-E5195E100BAA}"/>
              </a:ext>
            </a:extLst>
          </p:cNvPr>
          <p:cNvPicPr>
            <a:picLocks noChangeAspect="1"/>
          </p:cNvPicPr>
          <p:nvPr userDrawn="1"/>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0" y="5976608"/>
            <a:ext cx="2829464" cy="881392"/>
          </a:xfrm>
          <a:prstGeom prst="rect">
            <a:avLst/>
          </a:prstGeom>
        </p:spPr>
      </p:pic>
    </p:spTree>
    <p:extLst>
      <p:ext uri="{BB962C8B-B14F-4D97-AF65-F5344CB8AC3E}">
        <p14:creationId xmlns:p14="http://schemas.microsoft.com/office/powerpoint/2010/main" val="1116163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8DE58-7D4D-4974-A40D-55C4EF1372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083B38F-AF01-43C1-9255-D3DC96F525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D3472A-7990-40A0-A0EE-40BE628B9E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76F56F8-109A-4124-812F-A8DAB1CDA0A6}"/>
              </a:ext>
            </a:extLst>
          </p:cNvPr>
          <p:cNvSpPr>
            <a:spLocks noGrp="1"/>
          </p:cNvSpPr>
          <p:nvPr>
            <p:ph type="dt" sz="half" idx="10"/>
          </p:nvPr>
        </p:nvSpPr>
        <p:spPr/>
        <p:txBody>
          <a:bodyPr/>
          <a:lstStyle/>
          <a:p>
            <a:fld id="{4DF2061E-9948-4919-A5B1-34722051E0CA}" type="datetime1">
              <a:rPr lang="en-US" smtClean="0"/>
              <a:t>5/23/2022</a:t>
            </a:fld>
            <a:endParaRPr lang="en-US"/>
          </a:p>
        </p:txBody>
      </p:sp>
      <p:sp>
        <p:nvSpPr>
          <p:cNvPr id="6" name="Footer Placeholder 5">
            <a:extLst>
              <a:ext uri="{FF2B5EF4-FFF2-40B4-BE49-F238E27FC236}">
                <a16:creationId xmlns:a16="http://schemas.microsoft.com/office/drawing/2014/main" id="{65440A4E-ACB4-4CDB-9296-054D4065EC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C802A1-64DA-4103-932C-65CFFF40E993}"/>
              </a:ext>
            </a:extLst>
          </p:cNvPr>
          <p:cNvSpPr>
            <a:spLocks noGrp="1"/>
          </p:cNvSpPr>
          <p:nvPr>
            <p:ph type="sldNum" sz="quarter" idx="12"/>
          </p:nvPr>
        </p:nvSpPr>
        <p:spPr/>
        <p:txBody>
          <a:bodyPr/>
          <a:lstStyle/>
          <a:p>
            <a:fld id="{3159B74A-0164-445D-A750-9F6B0542B371}" type="slidenum">
              <a:rPr lang="en-US" smtClean="0"/>
              <a:t>‹#›</a:t>
            </a:fld>
            <a:endParaRPr lang="en-US"/>
          </a:p>
        </p:txBody>
      </p:sp>
      <p:pic>
        <p:nvPicPr>
          <p:cNvPr id="8" name="Picture 7">
            <a:extLst>
              <a:ext uri="{FF2B5EF4-FFF2-40B4-BE49-F238E27FC236}">
                <a16:creationId xmlns:a16="http://schemas.microsoft.com/office/drawing/2014/main" id="{5136EC2C-C6B8-54C1-068D-8439ACEBB2DF}"/>
              </a:ext>
            </a:extLst>
          </p:cNvPr>
          <p:cNvPicPr>
            <a:picLocks noChangeAspect="1"/>
          </p:cNvPicPr>
          <p:nvPr userDrawn="1"/>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0" y="5976608"/>
            <a:ext cx="2829464" cy="881392"/>
          </a:xfrm>
          <a:prstGeom prst="rect">
            <a:avLst/>
          </a:prstGeom>
        </p:spPr>
      </p:pic>
    </p:spTree>
    <p:extLst>
      <p:ext uri="{BB962C8B-B14F-4D97-AF65-F5344CB8AC3E}">
        <p14:creationId xmlns:p14="http://schemas.microsoft.com/office/powerpoint/2010/main" val="1285847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2B104-503E-44A4-847E-7930CE82F2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2F7D569-55C8-449D-8B3C-F0A3485652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92207F-FAD8-44C2-A7F8-604C6EEA27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0D8C81C-3C55-4B1F-BB9B-62A51C11E10E}"/>
              </a:ext>
            </a:extLst>
          </p:cNvPr>
          <p:cNvSpPr>
            <a:spLocks noGrp="1"/>
          </p:cNvSpPr>
          <p:nvPr>
            <p:ph type="dt" sz="half" idx="10"/>
          </p:nvPr>
        </p:nvSpPr>
        <p:spPr/>
        <p:txBody>
          <a:bodyPr/>
          <a:lstStyle/>
          <a:p>
            <a:fld id="{8EF00BA3-B6E3-4210-BA65-DE95B552EAAF}" type="datetime1">
              <a:rPr lang="en-US" smtClean="0"/>
              <a:t>5/23/2022</a:t>
            </a:fld>
            <a:endParaRPr lang="en-US"/>
          </a:p>
        </p:txBody>
      </p:sp>
      <p:sp>
        <p:nvSpPr>
          <p:cNvPr id="6" name="Footer Placeholder 5">
            <a:extLst>
              <a:ext uri="{FF2B5EF4-FFF2-40B4-BE49-F238E27FC236}">
                <a16:creationId xmlns:a16="http://schemas.microsoft.com/office/drawing/2014/main" id="{B3D3082C-4155-4C34-B565-E0047C6509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889F59-2995-489F-8608-FDFFC4D3CE61}"/>
              </a:ext>
            </a:extLst>
          </p:cNvPr>
          <p:cNvSpPr>
            <a:spLocks noGrp="1"/>
          </p:cNvSpPr>
          <p:nvPr>
            <p:ph type="sldNum" sz="quarter" idx="12"/>
          </p:nvPr>
        </p:nvSpPr>
        <p:spPr/>
        <p:txBody>
          <a:bodyPr/>
          <a:lstStyle/>
          <a:p>
            <a:fld id="{3159B74A-0164-445D-A750-9F6B0542B371}" type="slidenum">
              <a:rPr lang="en-US" smtClean="0"/>
              <a:t>‹#›</a:t>
            </a:fld>
            <a:endParaRPr lang="en-US"/>
          </a:p>
        </p:txBody>
      </p:sp>
      <p:pic>
        <p:nvPicPr>
          <p:cNvPr id="8" name="Picture 7">
            <a:extLst>
              <a:ext uri="{FF2B5EF4-FFF2-40B4-BE49-F238E27FC236}">
                <a16:creationId xmlns:a16="http://schemas.microsoft.com/office/drawing/2014/main" id="{87D06F26-0D3D-1F32-8ABC-1365F7D2EBFC}"/>
              </a:ext>
            </a:extLst>
          </p:cNvPr>
          <p:cNvPicPr>
            <a:picLocks noChangeAspect="1"/>
          </p:cNvPicPr>
          <p:nvPr userDrawn="1"/>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0" y="5976608"/>
            <a:ext cx="2829464" cy="881392"/>
          </a:xfrm>
          <a:prstGeom prst="rect">
            <a:avLst/>
          </a:prstGeom>
        </p:spPr>
      </p:pic>
    </p:spTree>
    <p:extLst>
      <p:ext uri="{BB962C8B-B14F-4D97-AF65-F5344CB8AC3E}">
        <p14:creationId xmlns:p14="http://schemas.microsoft.com/office/powerpoint/2010/main" val="1155982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08C96F-DBF1-47A1-B51A-6C9926BEA8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F99D348-974D-47EC-871E-4A392E116E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74AAEA-ECDB-421A-BCB0-E6DA59FB71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777C61-AD64-46F3-BEF0-C3E1AEB40040}" type="datetime1">
              <a:rPr lang="en-US" smtClean="0"/>
              <a:t>5/23/2022</a:t>
            </a:fld>
            <a:endParaRPr lang="en-US"/>
          </a:p>
        </p:txBody>
      </p:sp>
      <p:sp>
        <p:nvSpPr>
          <p:cNvPr id="5" name="Footer Placeholder 4">
            <a:extLst>
              <a:ext uri="{FF2B5EF4-FFF2-40B4-BE49-F238E27FC236}">
                <a16:creationId xmlns:a16="http://schemas.microsoft.com/office/drawing/2014/main" id="{8435D396-F266-4D8E-B1F2-9EB8E68D73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63D84A4-F84D-4CB9-9166-AC16C3DA21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59B74A-0164-445D-A750-9F6B0542B371}" type="slidenum">
              <a:rPr lang="en-US" smtClean="0"/>
              <a:t>‹#›</a:t>
            </a:fld>
            <a:endParaRPr lang="en-US"/>
          </a:p>
        </p:txBody>
      </p:sp>
    </p:spTree>
    <p:extLst>
      <p:ext uri="{BB962C8B-B14F-4D97-AF65-F5344CB8AC3E}">
        <p14:creationId xmlns:p14="http://schemas.microsoft.com/office/powerpoint/2010/main" val="39755115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diagramLayout" Target="../diagrams/layout3.xml"/><Relationship Id="rId7" Type="http://schemas.openxmlformats.org/officeDocument/2006/relationships/image" Target="../media/image30.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resources.lmu.edu/dei/initiativesprograms/implicitbiasinitiative/whatisimplicitbias/testyourimplicitbias-implicitassociationtestiat/"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8.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diagramLayout" Target="../diagrams/layout7.xml"/><Relationship Id="rId7" Type="http://schemas.openxmlformats.org/officeDocument/2006/relationships/image" Target="../media/image30.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18" Type="http://schemas.openxmlformats.org/officeDocument/2006/relationships/image" Target="../media/image49.jpeg"/><Relationship Id="rId3" Type="http://schemas.openxmlformats.org/officeDocument/2006/relationships/image" Target="../media/image34.png"/><Relationship Id="rId21" Type="http://schemas.openxmlformats.org/officeDocument/2006/relationships/image" Target="../media/image52.png"/><Relationship Id="rId7" Type="http://schemas.openxmlformats.org/officeDocument/2006/relationships/image" Target="../media/image38.jpeg"/><Relationship Id="rId12" Type="http://schemas.openxmlformats.org/officeDocument/2006/relationships/image" Target="../media/image43.png"/><Relationship Id="rId17" Type="http://schemas.openxmlformats.org/officeDocument/2006/relationships/image" Target="../media/image48.gif"/><Relationship Id="rId25" Type="http://schemas.openxmlformats.org/officeDocument/2006/relationships/image" Target="../media/image56.png"/><Relationship Id="rId2" Type="http://schemas.openxmlformats.org/officeDocument/2006/relationships/image" Target="../media/image4.png"/><Relationship Id="rId16" Type="http://schemas.openxmlformats.org/officeDocument/2006/relationships/image" Target="../media/image47.jpeg"/><Relationship Id="rId20" Type="http://schemas.openxmlformats.org/officeDocument/2006/relationships/image" Target="../media/image51.jpeg"/><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2.png"/><Relationship Id="rId24" Type="http://schemas.openxmlformats.org/officeDocument/2006/relationships/image" Target="../media/image55.jpeg"/><Relationship Id="rId5" Type="http://schemas.openxmlformats.org/officeDocument/2006/relationships/image" Target="../media/image36.png"/><Relationship Id="rId15" Type="http://schemas.openxmlformats.org/officeDocument/2006/relationships/image" Target="../media/image46.jpeg"/><Relationship Id="rId23" Type="http://schemas.openxmlformats.org/officeDocument/2006/relationships/image" Target="../media/image54.gif"/><Relationship Id="rId10" Type="http://schemas.openxmlformats.org/officeDocument/2006/relationships/image" Target="../media/image41.png"/><Relationship Id="rId19" Type="http://schemas.openxmlformats.org/officeDocument/2006/relationships/image" Target="../media/image50.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png"/><Relationship Id="rId22" Type="http://schemas.openxmlformats.org/officeDocument/2006/relationships/image" Target="../media/image53.png"/></Relationships>
</file>

<file path=ppt/slides/_rels/slide4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microsoft.com/office/2007/relationships/hdphoto" Target="../media/hdphoto2.wdp"/><Relationship Id="rId5" Type="http://schemas.openxmlformats.org/officeDocument/2006/relationships/image" Target="../media/image18.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B017A8B-371E-4465-B10F-27CF4DB2FFEB}"/>
              </a:ext>
            </a:extLst>
          </p:cNvPr>
          <p:cNvSpPr>
            <a:spLocks noGrp="1"/>
          </p:cNvSpPr>
          <p:nvPr>
            <p:ph type="subTitle" idx="1"/>
          </p:nvPr>
        </p:nvSpPr>
        <p:spPr>
          <a:xfrm>
            <a:off x="6700006" y="2528014"/>
            <a:ext cx="4861060" cy="4081543"/>
          </a:xfrm>
        </p:spPr>
        <p:txBody>
          <a:bodyPr>
            <a:normAutofit fontScale="85000" lnSpcReduction="10000"/>
          </a:bodyPr>
          <a:lstStyle/>
          <a:p>
            <a:br>
              <a:rPr lang="en-US" sz="4000" dirty="0">
                <a:latin typeface="Broadway" panose="04040905080B02020502" pitchFamily="82" charset="0"/>
              </a:rPr>
            </a:br>
            <a:r>
              <a:rPr lang="en-US" sz="4000" dirty="0">
                <a:latin typeface="Broadway" panose="04040905080B02020502" pitchFamily="82" charset="0"/>
              </a:rPr>
              <a:t>Inclusion, Diversity, Equity, and Access</a:t>
            </a:r>
          </a:p>
          <a:p>
            <a:br>
              <a:rPr lang="en-US" sz="4000" dirty="0">
                <a:latin typeface="Broadway" panose="04040905080B02020502" pitchFamily="82" charset="0"/>
              </a:rPr>
            </a:br>
            <a:br>
              <a:rPr lang="en-US" sz="4000" dirty="0">
                <a:latin typeface="Broadway" panose="04040905080B02020502" pitchFamily="82" charset="0"/>
              </a:rPr>
            </a:br>
            <a:r>
              <a:rPr lang="en-US" sz="4000" dirty="0">
                <a:latin typeface="Broadway" panose="04040905080B02020502" pitchFamily="82" charset="0"/>
              </a:rPr>
              <a:t>Kamia “Mia” Mwango</a:t>
            </a:r>
            <a:br>
              <a:rPr lang="en-US" sz="4000" dirty="0">
                <a:latin typeface="Broadway" panose="04040905080B02020502" pitchFamily="82" charset="0"/>
              </a:rPr>
            </a:br>
            <a:br>
              <a:rPr lang="en-US" sz="4000" dirty="0">
                <a:latin typeface="Broadway" panose="04040905080B02020502" pitchFamily="82" charset="0"/>
              </a:rPr>
            </a:br>
            <a:r>
              <a:rPr lang="en-US" sz="4000" dirty="0">
                <a:latin typeface="Broadway" panose="04040905080B02020502" pitchFamily="82" charset="0"/>
              </a:rPr>
              <a:t>Wed. June 1, 2022</a:t>
            </a:r>
          </a:p>
        </p:txBody>
      </p:sp>
      <p:pic>
        <p:nvPicPr>
          <p:cNvPr id="7" name="Picture 6">
            <a:extLst>
              <a:ext uri="{FF2B5EF4-FFF2-40B4-BE49-F238E27FC236}">
                <a16:creationId xmlns:a16="http://schemas.microsoft.com/office/drawing/2014/main" id="{0C6194DA-0049-4287-ADEF-21E2DF278BD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88443" y="248443"/>
            <a:ext cx="6615114" cy="2205038"/>
          </a:xfrm>
          <a:prstGeom prst="rect">
            <a:avLst/>
          </a:prstGeom>
        </p:spPr>
      </p:pic>
      <p:pic>
        <p:nvPicPr>
          <p:cNvPr id="9" name="Picture 8">
            <a:extLst>
              <a:ext uri="{FF2B5EF4-FFF2-40B4-BE49-F238E27FC236}">
                <a16:creationId xmlns:a16="http://schemas.microsoft.com/office/drawing/2014/main" id="{0F9FFC9F-11C2-4DA3-B78D-1CCC90A1BF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3489" y="2453481"/>
            <a:ext cx="4861061" cy="4081543"/>
          </a:xfrm>
          <a:prstGeom prst="rect">
            <a:avLst/>
          </a:prstGeom>
        </p:spPr>
      </p:pic>
      <p:sp>
        <p:nvSpPr>
          <p:cNvPr id="10" name="Slide Number Placeholder 9">
            <a:extLst>
              <a:ext uri="{FF2B5EF4-FFF2-40B4-BE49-F238E27FC236}">
                <a16:creationId xmlns:a16="http://schemas.microsoft.com/office/drawing/2014/main" id="{53278646-03CC-4CDF-8B06-FC2E4A0B2CCE}"/>
              </a:ext>
            </a:extLst>
          </p:cNvPr>
          <p:cNvSpPr>
            <a:spLocks noGrp="1"/>
          </p:cNvSpPr>
          <p:nvPr>
            <p:ph type="sldNum" sz="quarter" idx="12"/>
          </p:nvPr>
        </p:nvSpPr>
        <p:spPr/>
        <p:txBody>
          <a:bodyPr/>
          <a:lstStyle/>
          <a:p>
            <a:fld id="{3159B74A-0164-445D-A750-9F6B0542B371}" type="slidenum">
              <a:rPr lang="en-US" smtClean="0"/>
              <a:t>1</a:t>
            </a:fld>
            <a:endParaRPr lang="en-US"/>
          </a:p>
        </p:txBody>
      </p:sp>
    </p:spTree>
    <p:extLst>
      <p:ext uri="{BB962C8B-B14F-4D97-AF65-F5344CB8AC3E}">
        <p14:creationId xmlns:p14="http://schemas.microsoft.com/office/powerpoint/2010/main" val="2694740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0BC408-A60A-CE68-4C54-F16FA238C199}"/>
              </a:ext>
            </a:extLst>
          </p:cNvPr>
          <p:cNvSpPr>
            <a:spLocks noGrp="1"/>
          </p:cNvSpPr>
          <p:nvPr>
            <p:ph type="title"/>
          </p:nvPr>
        </p:nvSpPr>
        <p:spPr/>
        <p:txBody>
          <a:bodyPr/>
          <a:lstStyle/>
          <a:p>
            <a:r>
              <a:rPr lang="en-US" b="1" dirty="0"/>
              <a:t>Why do we need IDEA?</a:t>
            </a:r>
            <a:endParaRPr lang="en-US" dirty="0"/>
          </a:p>
        </p:txBody>
      </p:sp>
      <p:graphicFrame>
        <p:nvGraphicFramePr>
          <p:cNvPr id="11" name="Content Placeholder 5">
            <a:extLst>
              <a:ext uri="{FF2B5EF4-FFF2-40B4-BE49-F238E27FC236}">
                <a16:creationId xmlns:a16="http://schemas.microsoft.com/office/drawing/2014/main" id="{3E8293CC-A856-0F3C-ABC0-77FA3F644DC1}"/>
              </a:ext>
            </a:extLst>
          </p:cNvPr>
          <p:cNvGraphicFramePr>
            <a:graphicFrameLocks noGrp="1"/>
          </p:cNvGraphicFramePr>
          <p:nvPr>
            <p:ph idx="1"/>
            <p:extLst>
              <p:ext uri="{D42A27DB-BD31-4B8C-83A1-F6EECF244321}">
                <p14:modId xmlns:p14="http://schemas.microsoft.com/office/powerpoint/2010/main" val="34960719"/>
              </p:ext>
            </p:extLst>
          </p:nvPr>
        </p:nvGraphicFramePr>
        <p:xfrm>
          <a:off x="235390" y="1584356"/>
          <a:ext cx="11552222" cy="45926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Graphic 2" descr="Thought with solid fill">
            <a:extLst>
              <a:ext uri="{FF2B5EF4-FFF2-40B4-BE49-F238E27FC236}">
                <a16:creationId xmlns:a16="http://schemas.microsoft.com/office/drawing/2014/main" id="{669E8815-02D4-6B93-8375-245BBFB90FD6}"/>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161473" y="3951236"/>
            <a:ext cx="2541639" cy="2541639"/>
          </a:xfrm>
          <a:prstGeom prst="rect">
            <a:avLst/>
          </a:prstGeom>
        </p:spPr>
      </p:pic>
    </p:spTree>
    <p:extLst>
      <p:ext uri="{BB962C8B-B14F-4D97-AF65-F5344CB8AC3E}">
        <p14:creationId xmlns:p14="http://schemas.microsoft.com/office/powerpoint/2010/main" val="773639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0BE82-3105-EA49-B54E-1A46D90154AC}"/>
              </a:ext>
            </a:extLst>
          </p:cNvPr>
          <p:cNvSpPr>
            <a:spLocks noGrp="1"/>
          </p:cNvSpPr>
          <p:nvPr>
            <p:ph type="title"/>
          </p:nvPr>
        </p:nvSpPr>
        <p:spPr/>
        <p:txBody>
          <a:bodyPr/>
          <a:lstStyle/>
          <a:p>
            <a:r>
              <a:rPr lang="en-US" dirty="0"/>
              <a:t>Your Iceberg</a:t>
            </a:r>
          </a:p>
        </p:txBody>
      </p:sp>
      <p:sp>
        <p:nvSpPr>
          <p:cNvPr id="3" name="Content Placeholder 2">
            <a:extLst>
              <a:ext uri="{FF2B5EF4-FFF2-40B4-BE49-F238E27FC236}">
                <a16:creationId xmlns:a16="http://schemas.microsoft.com/office/drawing/2014/main" id="{09DD4B06-A364-774C-A6CC-8B038D66AE5B}"/>
              </a:ext>
            </a:extLst>
          </p:cNvPr>
          <p:cNvSpPr>
            <a:spLocks noGrp="1"/>
          </p:cNvSpPr>
          <p:nvPr>
            <p:ph sz="half" idx="1"/>
          </p:nvPr>
        </p:nvSpPr>
        <p:spPr>
          <a:xfrm>
            <a:off x="838200" y="1493822"/>
            <a:ext cx="5181600" cy="4683141"/>
          </a:xfrm>
        </p:spPr>
        <p:txBody>
          <a:bodyPr>
            <a:normAutofit fontScale="92500" lnSpcReduction="10000"/>
          </a:bodyPr>
          <a:lstStyle/>
          <a:p>
            <a:r>
              <a:rPr lang="en-US" dirty="0"/>
              <a:t>What does your iceberg look like?</a:t>
            </a:r>
          </a:p>
          <a:p>
            <a:endParaRPr lang="en-US" dirty="0"/>
          </a:p>
          <a:p>
            <a:pPr marL="0" indent="0">
              <a:buNone/>
            </a:pPr>
            <a:r>
              <a:rPr lang="en-US" b="1" dirty="0"/>
              <a:t>Discussion</a:t>
            </a:r>
          </a:p>
          <a:p>
            <a:r>
              <a:rPr lang="en-US" dirty="0"/>
              <a:t>Which of your dimensions are at the tip of your iceberg?</a:t>
            </a:r>
          </a:p>
          <a:p>
            <a:r>
              <a:rPr lang="en-US" dirty="0"/>
              <a:t>Which of your dimensions are kept below your waterline?</a:t>
            </a:r>
          </a:p>
          <a:p>
            <a:r>
              <a:rPr lang="en-US" dirty="0"/>
              <a:t>Where do you set your waterline to feel safe?</a:t>
            </a:r>
          </a:p>
          <a:p>
            <a:r>
              <a:rPr lang="en-US" dirty="0"/>
              <a:t>How does this change in different contexts?</a:t>
            </a:r>
          </a:p>
        </p:txBody>
      </p:sp>
      <p:pic>
        <p:nvPicPr>
          <p:cNvPr id="5" name="Picture 4" descr="Shape&#10;&#10;Description automatically generated">
            <a:extLst>
              <a:ext uri="{FF2B5EF4-FFF2-40B4-BE49-F238E27FC236}">
                <a16:creationId xmlns:a16="http://schemas.microsoft.com/office/drawing/2014/main" id="{ABAD5C6A-E8BA-B34A-9D15-1EAA676460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37014" y="0"/>
            <a:ext cx="5678320" cy="6858000"/>
          </a:xfrm>
          <a:prstGeom prst="roundRect">
            <a:avLst>
              <a:gd name="adj" fmla="val 4625"/>
            </a:avLst>
          </a:prstGeom>
        </p:spPr>
      </p:pic>
    </p:spTree>
    <p:extLst>
      <p:ext uri="{BB962C8B-B14F-4D97-AF65-F5344CB8AC3E}">
        <p14:creationId xmlns:p14="http://schemas.microsoft.com/office/powerpoint/2010/main" val="4100505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CC970-B79D-1C44-B736-8EB95163F63F}"/>
              </a:ext>
            </a:extLst>
          </p:cNvPr>
          <p:cNvSpPr>
            <a:spLocks noGrp="1"/>
          </p:cNvSpPr>
          <p:nvPr>
            <p:ph type="title"/>
          </p:nvPr>
        </p:nvSpPr>
        <p:spPr/>
        <p:txBody>
          <a:bodyPr/>
          <a:lstStyle/>
          <a:p>
            <a:pPr algn="ctr"/>
            <a:r>
              <a:rPr lang="en-US" dirty="0"/>
              <a:t>Inclusive Leadership </a:t>
            </a:r>
          </a:p>
        </p:txBody>
      </p:sp>
      <p:graphicFrame>
        <p:nvGraphicFramePr>
          <p:cNvPr id="8" name="Diagram 7">
            <a:extLst>
              <a:ext uri="{FF2B5EF4-FFF2-40B4-BE49-F238E27FC236}">
                <a16:creationId xmlns:a16="http://schemas.microsoft.com/office/drawing/2014/main" id="{3089CD37-B619-9445-AE03-03807F745477}"/>
              </a:ext>
            </a:extLst>
          </p:cNvPr>
          <p:cNvGraphicFramePr/>
          <p:nvPr/>
        </p:nvGraphicFramePr>
        <p:xfrm>
          <a:off x="610312" y="582771"/>
          <a:ext cx="10889105" cy="36213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D28E4825-C172-F943-B8D4-C50388CFE7A3}"/>
              </a:ext>
            </a:extLst>
          </p:cNvPr>
          <p:cNvSpPr txBox="1"/>
          <p:nvPr/>
        </p:nvSpPr>
        <p:spPr>
          <a:xfrm>
            <a:off x="610312" y="3279740"/>
            <a:ext cx="2469440" cy="3139321"/>
          </a:xfrm>
          <a:prstGeom prst="rect">
            <a:avLst/>
          </a:prstGeom>
          <a:noFill/>
        </p:spPr>
        <p:txBody>
          <a:bodyPr wrap="square" rtlCol="0">
            <a:spAutoFit/>
          </a:bodyPr>
          <a:lstStyle/>
          <a:p>
            <a:r>
              <a:rPr lang="en-US" sz="1600" dirty="0"/>
              <a:t>Intent vs impact</a:t>
            </a:r>
          </a:p>
          <a:p>
            <a:endParaRPr lang="en-US" sz="1600" dirty="0"/>
          </a:p>
          <a:p>
            <a:r>
              <a:rPr lang="en-US" sz="1600" dirty="0"/>
              <a:t>Humility</a:t>
            </a:r>
          </a:p>
          <a:p>
            <a:pPr marL="285750" indent="-285750">
              <a:buFont typeface="Arial" panose="020B0604020202020204" pitchFamily="34" charset="0"/>
              <a:buChar char="•"/>
            </a:pPr>
            <a:r>
              <a:rPr lang="en-US" sz="1600" dirty="0"/>
              <a:t>‘</a:t>
            </a:r>
            <a:r>
              <a:rPr lang="en-US" sz="1600" dirty="0">
                <a:hlinkClick r:id="" action="ppaction://hlinkshowjump?jump=nextslide">
                  <a:extLst>
                    <a:ext uri="{A12FA001-AC4F-418D-AE19-62706E023703}">
                      <ahyp:hlinkClr xmlns:ahyp="http://schemas.microsoft.com/office/drawing/2018/hyperlinkcolor" val="tx"/>
                    </a:ext>
                  </a:extLst>
                </a:hlinkClick>
              </a:rPr>
              <a:t>Splaining</a:t>
            </a:r>
            <a:endParaRPr lang="en-US" sz="1600" dirty="0"/>
          </a:p>
          <a:p>
            <a:pPr marL="285750" indent="-285750">
              <a:buFont typeface="Arial" panose="020B0604020202020204" pitchFamily="34" charset="0"/>
              <a:buChar char="•"/>
            </a:pPr>
            <a:r>
              <a:rPr lang="en-US" sz="1600" dirty="0"/>
              <a:t>Common deflections</a:t>
            </a:r>
          </a:p>
          <a:p>
            <a:endParaRPr lang="en-US" sz="1600" dirty="0"/>
          </a:p>
          <a:p>
            <a:r>
              <a:rPr lang="en-US" sz="1600" dirty="0"/>
              <a:t>Biases</a:t>
            </a:r>
          </a:p>
          <a:p>
            <a:pPr marL="285750" indent="-285750">
              <a:buFont typeface="Arial" panose="020B0604020202020204" pitchFamily="34" charset="0"/>
              <a:buChar char="•"/>
            </a:pPr>
            <a:r>
              <a:rPr lang="en-US" sz="1600" dirty="0"/>
              <a:t>Types</a:t>
            </a:r>
          </a:p>
          <a:p>
            <a:pPr marL="285750" indent="-285750">
              <a:buFont typeface="Arial" panose="020B0604020202020204" pitchFamily="34" charset="0"/>
              <a:buChar char="•"/>
            </a:pPr>
            <a:r>
              <a:rPr lang="en-US" sz="1600" dirty="0"/>
              <a:t>Identify personal biases</a:t>
            </a:r>
          </a:p>
          <a:p>
            <a:pPr marL="285750" indent="-285750">
              <a:buFont typeface="Arial" panose="020B0604020202020204" pitchFamily="34" charset="0"/>
              <a:buChar char="•"/>
            </a:pPr>
            <a:r>
              <a:rPr lang="en-US" sz="1600" dirty="0"/>
              <a:t>Overcome</a:t>
            </a:r>
          </a:p>
          <a:p>
            <a:endParaRPr lang="en-US" sz="1600" dirty="0"/>
          </a:p>
          <a:p>
            <a:r>
              <a:rPr lang="en-US" sz="1600" dirty="0"/>
              <a:t>Finding support</a:t>
            </a:r>
          </a:p>
        </p:txBody>
      </p:sp>
      <p:sp>
        <p:nvSpPr>
          <p:cNvPr id="5" name="TextBox 4">
            <a:extLst>
              <a:ext uri="{FF2B5EF4-FFF2-40B4-BE49-F238E27FC236}">
                <a16:creationId xmlns:a16="http://schemas.microsoft.com/office/drawing/2014/main" id="{0C4DD7BD-000A-1645-8A53-ACE5E1497E6E}"/>
              </a:ext>
            </a:extLst>
          </p:cNvPr>
          <p:cNvSpPr txBox="1"/>
          <p:nvPr/>
        </p:nvSpPr>
        <p:spPr>
          <a:xfrm>
            <a:off x="3667702" y="3279740"/>
            <a:ext cx="2051993" cy="2585323"/>
          </a:xfrm>
          <a:prstGeom prst="rect">
            <a:avLst/>
          </a:prstGeom>
          <a:noFill/>
        </p:spPr>
        <p:txBody>
          <a:bodyPr wrap="square" rtlCol="0">
            <a:spAutoFit/>
          </a:bodyPr>
          <a:lstStyle/>
          <a:p>
            <a:r>
              <a:rPr lang="en-US" dirty="0"/>
              <a:t>Understand privilege</a:t>
            </a:r>
          </a:p>
          <a:p>
            <a:endParaRPr lang="en-US" dirty="0"/>
          </a:p>
          <a:p>
            <a:r>
              <a:rPr lang="en-US" dirty="0"/>
              <a:t>Stories of origin</a:t>
            </a:r>
          </a:p>
          <a:p>
            <a:endParaRPr lang="en-US" dirty="0"/>
          </a:p>
          <a:p>
            <a:r>
              <a:rPr lang="en-US" dirty="0"/>
              <a:t>Intersectional allyship</a:t>
            </a:r>
          </a:p>
          <a:p>
            <a:endParaRPr lang="en-US" dirty="0"/>
          </a:p>
          <a:p>
            <a:r>
              <a:rPr lang="en-US" dirty="0"/>
              <a:t>Interrupting bias</a:t>
            </a:r>
          </a:p>
        </p:txBody>
      </p:sp>
      <p:sp>
        <p:nvSpPr>
          <p:cNvPr id="6" name="TextBox 5">
            <a:extLst>
              <a:ext uri="{FF2B5EF4-FFF2-40B4-BE49-F238E27FC236}">
                <a16:creationId xmlns:a16="http://schemas.microsoft.com/office/drawing/2014/main" id="{F53749D9-A026-D94D-94CE-C6CA1B89EF33}"/>
              </a:ext>
            </a:extLst>
          </p:cNvPr>
          <p:cNvSpPr txBox="1"/>
          <p:nvPr/>
        </p:nvSpPr>
        <p:spPr>
          <a:xfrm>
            <a:off x="6578128" y="3279740"/>
            <a:ext cx="2051995" cy="2031325"/>
          </a:xfrm>
          <a:prstGeom prst="rect">
            <a:avLst/>
          </a:prstGeom>
          <a:noFill/>
        </p:spPr>
        <p:txBody>
          <a:bodyPr wrap="square" rtlCol="0">
            <a:spAutoFit/>
          </a:bodyPr>
          <a:lstStyle/>
          <a:p>
            <a:r>
              <a:rPr lang="en-US" dirty="0"/>
              <a:t>Mentoring</a:t>
            </a:r>
          </a:p>
          <a:p>
            <a:endParaRPr lang="en-US" dirty="0"/>
          </a:p>
          <a:p>
            <a:r>
              <a:rPr lang="en-US" dirty="0"/>
              <a:t>Centering underrepresented colleagues</a:t>
            </a:r>
          </a:p>
          <a:p>
            <a:endParaRPr lang="en-US" dirty="0"/>
          </a:p>
          <a:p>
            <a:r>
              <a:rPr lang="en-US" dirty="0"/>
              <a:t>Get feedback</a:t>
            </a:r>
          </a:p>
        </p:txBody>
      </p:sp>
      <p:sp>
        <p:nvSpPr>
          <p:cNvPr id="7" name="TextBox 6">
            <a:extLst>
              <a:ext uri="{FF2B5EF4-FFF2-40B4-BE49-F238E27FC236}">
                <a16:creationId xmlns:a16="http://schemas.microsoft.com/office/drawing/2014/main" id="{667862BE-CFC6-8D4F-8AF3-423B33B9E672}"/>
              </a:ext>
            </a:extLst>
          </p:cNvPr>
          <p:cNvSpPr txBox="1"/>
          <p:nvPr/>
        </p:nvSpPr>
        <p:spPr>
          <a:xfrm>
            <a:off x="9488558" y="3279740"/>
            <a:ext cx="2051994" cy="3139321"/>
          </a:xfrm>
          <a:prstGeom prst="rect">
            <a:avLst/>
          </a:prstGeom>
          <a:noFill/>
        </p:spPr>
        <p:txBody>
          <a:bodyPr wrap="square" rtlCol="0">
            <a:spAutoFit/>
          </a:bodyPr>
          <a:lstStyle/>
          <a:p>
            <a:r>
              <a:rPr lang="en-US" dirty="0"/>
              <a:t>Identify other areas to work on</a:t>
            </a:r>
          </a:p>
          <a:p>
            <a:endParaRPr lang="en-US" dirty="0"/>
          </a:p>
          <a:p>
            <a:r>
              <a:rPr lang="en-US" dirty="0"/>
              <a:t>Self-care</a:t>
            </a:r>
          </a:p>
          <a:p>
            <a:endParaRPr lang="en-US" dirty="0"/>
          </a:p>
          <a:p>
            <a:r>
              <a:rPr lang="en-US" dirty="0"/>
              <a:t>Understand and articulate why changes are beneficial to the progress of the organization</a:t>
            </a:r>
          </a:p>
        </p:txBody>
      </p:sp>
    </p:spTree>
    <p:extLst>
      <p:ext uri="{BB962C8B-B14F-4D97-AF65-F5344CB8AC3E}">
        <p14:creationId xmlns:p14="http://schemas.microsoft.com/office/powerpoint/2010/main" val="1321171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F5E35-EAAB-2344-8B53-6C3B63FD98EB}"/>
              </a:ext>
            </a:extLst>
          </p:cNvPr>
          <p:cNvSpPr>
            <a:spLocks noGrp="1"/>
          </p:cNvSpPr>
          <p:nvPr>
            <p:ph type="title"/>
          </p:nvPr>
        </p:nvSpPr>
        <p:spPr/>
        <p:txBody>
          <a:bodyPr/>
          <a:lstStyle/>
          <a:p>
            <a:r>
              <a:rPr lang="en-US" dirty="0"/>
              <a:t>Discussion</a:t>
            </a:r>
          </a:p>
        </p:txBody>
      </p:sp>
      <p:sp>
        <p:nvSpPr>
          <p:cNvPr id="3" name="Text Placeholder 2">
            <a:extLst>
              <a:ext uri="{FF2B5EF4-FFF2-40B4-BE49-F238E27FC236}">
                <a16:creationId xmlns:a16="http://schemas.microsoft.com/office/drawing/2014/main" id="{5FB4E7B4-2EF8-5044-8B16-E7DB485E27E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85784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0BE82-3105-EA49-B54E-1A46D90154AC}"/>
              </a:ext>
            </a:extLst>
          </p:cNvPr>
          <p:cNvSpPr>
            <a:spLocks noGrp="1"/>
          </p:cNvSpPr>
          <p:nvPr>
            <p:ph type="title"/>
          </p:nvPr>
        </p:nvSpPr>
        <p:spPr/>
        <p:txBody>
          <a:bodyPr/>
          <a:lstStyle/>
          <a:p>
            <a:pPr algn="ctr"/>
            <a:r>
              <a:rPr lang="en-US" dirty="0"/>
              <a:t>What can we do?</a:t>
            </a:r>
          </a:p>
        </p:txBody>
      </p:sp>
      <p:sp>
        <p:nvSpPr>
          <p:cNvPr id="3" name="Content Placeholder 2">
            <a:extLst>
              <a:ext uri="{FF2B5EF4-FFF2-40B4-BE49-F238E27FC236}">
                <a16:creationId xmlns:a16="http://schemas.microsoft.com/office/drawing/2014/main" id="{09DD4B06-A364-774C-A6CC-8B038D66AE5B}"/>
              </a:ext>
            </a:extLst>
          </p:cNvPr>
          <p:cNvSpPr>
            <a:spLocks noGrp="1"/>
          </p:cNvSpPr>
          <p:nvPr>
            <p:ph idx="1"/>
          </p:nvPr>
        </p:nvSpPr>
        <p:spPr/>
        <p:txBody>
          <a:bodyPr>
            <a:normAutofit fontScale="92500" lnSpcReduction="20000"/>
          </a:bodyPr>
          <a:lstStyle/>
          <a:p>
            <a:pPr marL="0" indent="0" algn="ctr">
              <a:buNone/>
            </a:pPr>
            <a:r>
              <a:rPr lang="en-US" dirty="0"/>
              <a:t>As a supervisor, you are in a unique position to promote, engage, and encourage an environment that values inclusion, diversity, equity, and access</a:t>
            </a:r>
          </a:p>
          <a:p>
            <a:endParaRPr lang="en-US" dirty="0"/>
          </a:p>
          <a:p>
            <a:pPr marL="0" indent="0" algn="ctr">
              <a:buNone/>
            </a:pPr>
            <a:r>
              <a:rPr lang="en-US" b="1" dirty="0"/>
              <a:t>Inclusive Leadership</a:t>
            </a:r>
          </a:p>
          <a:p>
            <a:pPr marL="0" indent="0" algn="ctr">
              <a:buNone/>
            </a:pPr>
            <a:endParaRPr lang="en-US" dirty="0"/>
          </a:p>
          <a:p>
            <a:pPr marL="0" indent="0" algn="ctr">
              <a:buNone/>
            </a:pPr>
            <a:r>
              <a:rPr lang="en-US" dirty="0"/>
              <a:t>Visible commitment</a:t>
            </a:r>
          </a:p>
          <a:p>
            <a:pPr marL="0" indent="0" algn="ctr">
              <a:buNone/>
            </a:pPr>
            <a:r>
              <a:rPr lang="en-US" dirty="0"/>
              <a:t>Humility*</a:t>
            </a:r>
          </a:p>
          <a:p>
            <a:pPr marL="0" indent="0" algn="ctr">
              <a:buNone/>
            </a:pPr>
            <a:r>
              <a:rPr lang="en-US" dirty="0"/>
              <a:t>Awareness of bias**</a:t>
            </a:r>
          </a:p>
          <a:p>
            <a:pPr marL="0" indent="0" algn="ctr">
              <a:buNone/>
            </a:pPr>
            <a:r>
              <a:rPr lang="en-US" dirty="0"/>
              <a:t>Curiosity about others*</a:t>
            </a:r>
          </a:p>
          <a:p>
            <a:pPr marL="0" indent="0" algn="ctr">
              <a:buNone/>
            </a:pPr>
            <a:r>
              <a:rPr lang="en-US" dirty="0"/>
              <a:t>Cultural intelligence</a:t>
            </a:r>
          </a:p>
          <a:p>
            <a:pPr marL="0" indent="0" algn="ctr">
              <a:buNone/>
            </a:pPr>
            <a:r>
              <a:rPr lang="en-US" dirty="0"/>
              <a:t>Effective collaboration</a:t>
            </a:r>
          </a:p>
        </p:txBody>
      </p:sp>
    </p:spTree>
    <p:extLst>
      <p:ext uri="{BB962C8B-B14F-4D97-AF65-F5344CB8AC3E}">
        <p14:creationId xmlns:p14="http://schemas.microsoft.com/office/powerpoint/2010/main" val="910127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F5E35-EAAB-2344-8B53-6C3B63FD98EB}"/>
              </a:ext>
            </a:extLst>
          </p:cNvPr>
          <p:cNvSpPr>
            <a:spLocks noGrp="1"/>
          </p:cNvSpPr>
          <p:nvPr>
            <p:ph type="title"/>
          </p:nvPr>
        </p:nvSpPr>
        <p:spPr/>
        <p:txBody>
          <a:bodyPr/>
          <a:lstStyle/>
          <a:p>
            <a:r>
              <a:rPr lang="en-US" dirty="0"/>
              <a:t>Discussion</a:t>
            </a:r>
          </a:p>
        </p:txBody>
      </p:sp>
      <p:sp>
        <p:nvSpPr>
          <p:cNvPr id="3" name="Text Placeholder 2">
            <a:extLst>
              <a:ext uri="{FF2B5EF4-FFF2-40B4-BE49-F238E27FC236}">
                <a16:creationId xmlns:a16="http://schemas.microsoft.com/office/drawing/2014/main" id="{5FB4E7B4-2EF8-5044-8B16-E7DB485E27E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06546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CC970-B79D-1C44-B736-8EB95163F63F}"/>
              </a:ext>
            </a:extLst>
          </p:cNvPr>
          <p:cNvSpPr>
            <a:spLocks noGrp="1"/>
          </p:cNvSpPr>
          <p:nvPr>
            <p:ph type="title"/>
          </p:nvPr>
        </p:nvSpPr>
        <p:spPr/>
        <p:txBody>
          <a:bodyPr/>
          <a:lstStyle/>
          <a:p>
            <a:pPr algn="ctr"/>
            <a:r>
              <a:rPr lang="en-US" dirty="0"/>
              <a:t>Biases</a:t>
            </a:r>
          </a:p>
        </p:txBody>
      </p:sp>
      <p:sp>
        <p:nvSpPr>
          <p:cNvPr id="3" name="Content Placeholder 2">
            <a:extLst>
              <a:ext uri="{FF2B5EF4-FFF2-40B4-BE49-F238E27FC236}">
                <a16:creationId xmlns:a16="http://schemas.microsoft.com/office/drawing/2014/main" id="{E5CC2422-557B-B24C-9C99-520B11B40F32}"/>
              </a:ext>
            </a:extLst>
          </p:cNvPr>
          <p:cNvSpPr>
            <a:spLocks noGrp="1"/>
          </p:cNvSpPr>
          <p:nvPr>
            <p:ph idx="1"/>
          </p:nvPr>
        </p:nvSpPr>
        <p:spPr>
          <a:xfrm>
            <a:off x="838200" y="1303700"/>
            <a:ext cx="10515600" cy="5359650"/>
          </a:xfrm>
        </p:spPr>
        <p:txBody>
          <a:bodyPr>
            <a:normAutofit fontScale="85000" lnSpcReduction="20000"/>
          </a:bodyPr>
          <a:lstStyle/>
          <a:p>
            <a:pPr marL="0" indent="0" algn="ctr">
              <a:buNone/>
            </a:pPr>
            <a:r>
              <a:rPr lang="en-US" i="1" dirty="0"/>
              <a:t>A tendency, inclination, prejudice toward or against something or someone</a:t>
            </a:r>
          </a:p>
          <a:p>
            <a:pPr marL="0" indent="0">
              <a:buNone/>
            </a:pPr>
            <a:endParaRPr lang="en-US" dirty="0"/>
          </a:p>
          <a:p>
            <a:pPr marL="0" indent="0" algn="ctr">
              <a:buNone/>
            </a:pPr>
            <a:r>
              <a:rPr lang="en-US" dirty="0"/>
              <a:t>Implicit vs cognitive</a:t>
            </a:r>
          </a:p>
          <a:p>
            <a:pPr marL="0" indent="0" algn="ctr">
              <a:buNone/>
            </a:pPr>
            <a:endParaRPr lang="en-US" dirty="0"/>
          </a:p>
          <a:p>
            <a:pPr marL="0" indent="0" algn="ctr">
              <a:buNone/>
            </a:pPr>
            <a:r>
              <a:rPr lang="en-US" b="1" dirty="0"/>
              <a:t>What biases can people have?</a:t>
            </a:r>
          </a:p>
          <a:p>
            <a:pPr marL="0" indent="0" algn="ctr">
              <a:buNone/>
            </a:pPr>
            <a:r>
              <a:rPr lang="en-US" dirty="0"/>
              <a:t>Halo effect</a:t>
            </a:r>
          </a:p>
          <a:p>
            <a:pPr marL="0" indent="0" algn="ctr">
              <a:buNone/>
            </a:pPr>
            <a:r>
              <a:rPr lang="en-US" dirty="0"/>
              <a:t>Anchoring</a:t>
            </a:r>
          </a:p>
          <a:p>
            <a:pPr marL="0" indent="0" algn="ctr">
              <a:buNone/>
            </a:pPr>
            <a:r>
              <a:rPr lang="en-US" dirty="0"/>
              <a:t>Confirmation bias</a:t>
            </a:r>
          </a:p>
          <a:p>
            <a:pPr marL="0" indent="0" algn="ctr">
              <a:buNone/>
            </a:pPr>
            <a:r>
              <a:rPr lang="en-US" dirty="0"/>
              <a:t>Fundamental attribution error</a:t>
            </a:r>
          </a:p>
          <a:p>
            <a:pPr marL="0" indent="0" algn="ctr">
              <a:buNone/>
            </a:pPr>
            <a:r>
              <a:rPr lang="en-US" dirty="0"/>
              <a:t>Groupthink</a:t>
            </a:r>
          </a:p>
          <a:p>
            <a:pPr marL="0" indent="0" algn="ctr">
              <a:buNone/>
            </a:pPr>
            <a:endParaRPr lang="en-US" dirty="0"/>
          </a:p>
          <a:p>
            <a:pPr marL="0" indent="0" algn="ctr">
              <a:buNone/>
            </a:pPr>
            <a:r>
              <a:rPr lang="en-US" dirty="0"/>
              <a:t>Resource alert!!!! Harvard Implicit Bias Test: </a:t>
            </a:r>
            <a:r>
              <a:rPr lang="en-US" dirty="0">
                <a:hlinkClick r:id="rId3"/>
              </a:rPr>
              <a:t>https://resources.lmu.edu/dei/initiativesprograms/implicitbiasinitiative/whatisimplicitbias/testyourimplicitbias-implicitassociationtestiat/</a:t>
            </a:r>
            <a:r>
              <a:rPr lang="en-US" dirty="0"/>
              <a:t> </a:t>
            </a:r>
          </a:p>
        </p:txBody>
      </p:sp>
    </p:spTree>
    <p:extLst>
      <p:ext uri="{BB962C8B-B14F-4D97-AF65-F5344CB8AC3E}">
        <p14:creationId xmlns:p14="http://schemas.microsoft.com/office/powerpoint/2010/main" val="131833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F5E35-EAAB-2344-8B53-6C3B63FD98EB}"/>
              </a:ext>
            </a:extLst>
          </p:cNvPr>
          <p:cNvSpPr>
            <a:spLocks noGrp="1"/>
          </p:cNvSpPr>
          <p:nvPr>
            <p:ph type="title"/>
          </p:nvPr>
        </p:nvSpPr>
        <p:spPr/>
        <p:txBody>
          <a:bodyPr/>
          <a:lstStyle/>
          <a:p>
            <a:r>
              <a:rPr lang="en-US" dirty="0"/>
              <a:t>Discussion</a:t>
            </a:r>
          </a:p>
        </p:txBody>
      </p:sp>
      <p:sp>
        <p:nvSpPr>
          <p:cNvPr id="3" name="Text Placeholder 2">
            <a:extLst>
              <a:ext uri="{FF2B5EF4-FFF2-40B4-BE49-F238E27FC236}">
                <a16:creationId xmlns:a16="http://schemas.microsoft.com/office/drawing/2014/main" id="{5FB4E7B4-2EF8-5044-8B16-E7DB485E27E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40104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CC970-B79D-1C44-B736-8EB95163F63F}"/>
              </a:ext>
            </a:extLst>
          </p:cNvPr>
          <p:cNvSpPr>
            <a:spLocks noGrp="1"/>
          </p:cNvSpPr>
          <p:nvPr>
            <p:ph type="title"/>
          </p:nvPr>
        </p:nvSpPr>
        <p:spPr>
          <a:xfrm>
            <a:off x="838200" y="77003"/>
            <a:ext cx="10515600" cy="1106904"/>
          </a:xfrm>
        </p:spPr>
        <p:txBody>
          <a:bodyPr/>
          <a:lstStyle/>
          <a:p>
            <a:pPr algn="ctr"/>
            <a:r>
              <a:rPr lang="en-US" dirty="0"/>
              <a:t>Interrupting Biases</a:t>
            </a:r>
          </a:p>
        </p:txBody>
      </p:sp>
      <p:graphicFrame>
        <p:nvGraphicFramePr>
          <p:cNvPr id="4" name="Content Placeholder 3">
            <a:extLst>
              <a:ext uri="{FF2B5EF4-FFF2-40B4-BE49-F238E27FC236}">
                <a16:creationId xmlns:a16="http://schemas.microsoft.com/office/drawing/2014/main" id="{45DA9979-F038-BD48-92A4-5D7C465FB6FF}"/>
              </a:ext>
            </a:extLst>
          </p:cNvPr>
          <p:cNvGraphicFramePr>
            <a:graphicFrameLocks noGrp="1"/>
          </p:cNvGraphicFramePr>
          <p:nvPr>
            <p:ph idx="1"/>
            <p:extLst>
              <p:ext uri="{D42A27DB-BD31-4B8C-83A1-F6EECF244321}">
                <p14:modId xmlns:p14="http://schemas.microsoft.com/office/powerpoint/2010/main" val="2137941493"/>
              </p:ext>
            </p:extLst>
          </p:nvPr>
        </p:nvGraphicFramePr>
        <p:xfrm>
          <a:off x="105878" y="1183907"/>
          <a:ext cx="11993077" cy="49473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9250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F5E35-EAAB-2344-8B53-6C3B63FD98EB}"/>
              </a:ext>
            </a:extLst>
          </p:cNvPr>
          <p:cNvSpPr>
            <a:spLocks noGrp="1"/>
          </p:cNvSpPr>
          <p:nvPr>
            <p:ph type="title"/>
          </p:nvPr>
        </p:nvSpPr>
        <p:spPr/>
        <p:txBody>
          <a:bodyPr/>
          <a:lstStyle/>
          <a:p>
            <a:r>
              <a:rPr lang="en-US" dirty="0"/>
              <a:t>Discussion</a:t>
            </a:r>
          </a:p>
        </p:txBody>
      </p:sp>
      <p:sp>
        <p:nvSpPr>
          <p:cNvPr id="3" name="Text Placeholder 2">
            <a:extLst>
              <a:ext uri="{FF2B5EF4-FFF2-40B4-BE49-F238E27FC236}">
                <a16:creationId xmlns:a16="http://schemas.microsoft.com/office/drawing/2014/main" id="{5FB4E7B4-2EF8-5044-8B16-E7DB485E27E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700979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820B4-7EBE-4AA0-BF89-2C6D4D668408}"/>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D5B24499-6571-4CC3-99A4-B54F161ECD87}"/>
              </a:ext>
            </a:extLst>
          </p:cNvPr>
          <p:cNvSpPr>
            <a:spLocks noGrp="1"/>
          </p:cNvSpPr>
          <p:nvPr>
            <p:ph idx="1"/>
          </p:nvPr>
        </p:nvSpPr>
        <p:spPr/>
        <p:txBody>
          <a:bodyPr>
            <a:normAutofit/>
          </a:bodyPr>
          <a:lstStyle/>
          <a:p>
            <a:pPr marL="0" indent="0">
              <a:buNone/>
            </a:pPr>
            <a:r>
              <a:rPr lang="en-US" sz="2400" i="1" dirty="0"/>
              <a:t>Members of the Association recognize that one of the purposes of the Association is to provide training and informational services to its members through training conferences and periodic written material. While the Association shall utilize its best efforts to provide its members with the most current information available, there can be no assurances or warranty that its interpretation of any rule, regulation or statue will be in conformance with any present or future interpretation of such rule, regulation or statute by any appropriate governmental authority. Accordingly, each member shall hold the Association harmless from any claims, damages, or liability resulting from such member’s use of any information, data, or interpretations as provided to such members by the Association.</a:t>
            </a:r>
            <a:endParaRPr lang="en-US" sz="2400" dirty="0"/>
          </a:p>
        </p:txBody>
      </p:sp>
      <p:sp>
        <p:nvSpPr>
          <p:cNvPr id="4" name="Slide Number Placeholder 3">
            <a:extLst>
              <a:ext uri="{FF2B5EF4-FFF2-40B4-BE49-F238E27FC236}">
                <a16:creationId xmlns:a16="http://schemas.microsoft.com/office/drawing/2014/main" id="{DCFE8F32-5CED-4A12-A53D-F005BADF4E61}"/>
              </a:ext>
            </a:extLst>
          </p:cNvPr>
          <p:cNvSpPr>
            <a:spLocks noGrp="1"/>
          </p:cNvSpPr>
          <p:nvPr>
            <p:ph type="sldNum" sz="quarter" idx="12"/>
          </p:nvPr>
        </p:nvSpPr>
        <p:spPr/>
        <p:txBody>
          <a:bodyPr/>
          <a:lstStyle/>
          <a:p>
            <a:fld id="{3159B74A-0164-445D-A750-9F6B0542B371}" type="slidenum">
              <a:rPr lang="en-US" smtClean="0"/>
              <a:t>2</a:t>
            </a:fld>
            <a:endParaRPr lang="en-US"/>
          </a:p>
        </p:txBody>
      </p:sp>
      <p:pic>
        <p:nvPicPr>
          <p:cNvPr id="5" name="Picture 4">
            <a:extLst>
              <a:ext uri="{FF2B5EF4-FFF2-40B4-BE49-F238E27FC236}">
                <a16:creationId xmlns:a16="http://schemas.microsoft.com/office/drawing/2014/main" id="{49B64508-B8AF-4871-BE76-FC31881278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718969"/>
            <a:ext cx="3417093" cy="1139031"/>
          </a:xfrm>
          <a:prstGeom prst="rect">
            <a:avLst/>
          </a:prstGeom>
        </p:spPr>
      </p:pic>
    </p:spTree>
    <p:extLst>
      <p:ext uri="{BB962C8B-B14F-4D97-AF65-F5344CB8AC3E}">
        <p14:creationId xmlns:p14="http://schemas.microsoft.com/office/powerpoint/2010/main" val="12337283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6D353-3318-EA4B-A0EA-8418C3881BD0}"/>
              </a:ext>
            </a:extLst>
          </p:cNvPr>
          <p:cNvSpPr>
            <a:spLocks noGrp="1"/>
          </p:cNvSpPr>
          <p:nvPr>
            <p:ph type="title"/>
          </p:nvPr>
        </p:nvSpPr>
        <p:spPr/>
        <p:txBody>
          <a:bodyPr/>
          <a:lstStyle/>
          <a:p>
            <a:r>
              <a:rPr lang="en-US" dirty="0"/>
              <a:t>Remember…</a:t>
            </a:r>
          </a:p>
        </p:txBody>
      </p:sp>
      <p:sp>
        <p:nvSpPr>
          <p:cNvPr id="3" name="Content Placeholder 2">
            <a:extLst>
              <a:ext uri="{FF2B5EF4-FFF2-40B4-BE49-F238E27FC236}">
                <a16:creationId xmlns:a16="http://schemas.microsoft.com/office/drawing/2014/main" id="{9D69AA41-BF77-5E49-8394-5D9D958ADEAB}"/>
              </a:ext>
            </a:extLst>
          </p:cNvPr>
          <p:cNvSpPr>
            <a:spLocks noGrp="1"/>
          </p:cNvSpPr>
          <p:nvPr>
            <p:ph idx="1"/>
          </p:nvPr>
        </p:nvSpPr>
        <p:spPr/>
        <p:txBody>
          <a:bodyPr>
            <a:normAutofit fontScale="85000" lnSpcReduction="20000"/>
          </a:bodyPr>
          <a:lstStyle/>
          <a:p>
            <a:r>
              <a:rPr lang="en-US" dirty="0"/>
              <a:t>Ongoing process</a:t>
            </a:r>
          </a:p>
          <a:p>
            <a:endParaRPr lang="en-US" dirty="0"/>
          </a:p>
          <a:p>
            <a:r>
              <a:rPr lang="en-US" dirty="0"/>
              <a:t>May go back to biases in times of stress</a:t>
            </a:r>
          </a:p>
          <a:p>
            <a:endParaRPr lang="en-US" dirty="0"/>
          </a:p>
          <a:p>
            <a:r>
              <a:rPr lang="en-US" dirty="0"/>
              <a:t>Think it out before reacting</a:t>
            </a:r>
          </a:p>
          <a:p>
            <a:endParaRPr lang="en-US" dirty="0"/>
          </a:p>
          <a:p>
            <a:r>
              <a:rPr lang="en-US" dirty="0"/>
              <a:t>Keep learning</a:t>
            </a:r>
          </a:p>
          <a:p>
            <a:endParaRPr lang="en-US" dirty="0"/>
          </a:p>
          <a:p>
            <a:r>
              <a:rPr lang="en-US" dirty="0"/>
              <a:t>Be open-minded</a:t>
            </a:r>
          </a:p>
          <a:p>
            <a:endParaRPr lang="en-US" dirty="0"/>
          </a:p>
          <a:p>
            <a:r>
              <a:rPr lang="en-US" dirty="0"/>
              <a:t>Set boundaries</a:t>
            </a:r>
          </a:p>
        </p:txBody>
      </p:sp>
    </p:spTree>
    <p:extLst>
      <p:ext uri="{BB962C8B-B14F-4D97-AF65-F5344CB8AC3E}">
        <p14:creationId xmlns:p14="http://schemas.microsoft.com/office/powerpoint/2010/main" val="2730317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F5E35-EAAB-2344-8B53-6C3B63FD98EB}"/>
              </a:ext>
            </a:extLst>
          </p:cNvPr>
          <p:cNvSpPr>
            <a:spLocks noGrp="1"/>
          </p:cNvSpPr>
          <p:nvPr>
            <p:ph type="title"/>
          </p:nvPr>
        </p:nvSpPr>
        <p:spPr/>
        <p:txBody>
          <a:bodyPr/>
          <a:lstStyle/>
          <a:p>
            <a:r>
              <a:rPr lang="en-US" dirty="0"/>
              <a:t>Discussion</a:t>
            </a:r>
          </a:p>
        </p:txBody>
      </p:sp>
      <p:sp>
        <p:nvSpPr>
          <p:cNvPr id="3" name="Text Placeholder 2">
            <a:extLst>
              <a:ext uri="{FF2B5EF4-FFF2-40B4-BE49-F238E27FC236}">
                <a16:creationId xmlns:a16="http://schemas.microsoft.com/office/drawing/2014/main" id="{5FB4E7B4-2EF8-5044-8B16-E7DB485E27E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076581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5E4FAEB-938D-354B-87E9-236A3A0A672B}"/>
              </a:ext>
            </a:extLst>
          </p:cNvPr>
          <p:cNvSpPr>
            <a:spLocks noGrp="1"/>
          </p:cNvSpPr>
          <p:nvPr>
            <p:ph idx="1"/>
          </p:nvPr>
        </p:nvSpPr>
        <p:spPr>
          <a:xfrm>
            <a:off x="838200" y="723900"/>
            <a:ext cx="10515600" cy="5453063"/>
          </a:xfrm>
        </p:spPr>
        <p:txBody>
          <a:bodyPr anchor="ctr">
            <a:normAutofit fontScale="92500" lnSpcReduction="20000"/>
          </a:bodyPr>
          <a:lstStyle/>
          <a:p>
            <a:r>
              <a:rPr lang="en-US" dirty="0"/>
              <a:t>Think about the term, “</a:t>
            </a:r>
            <a:r>
              <a:rPr lang="en-US" b="1" dirty="0"/>
              <a:t>Lift as you climb</a:t>
            </a:r>
            <a:r>
              <a:rPr lang="en-US" dirty="0"/>
              <a:t>”?  What can a leader do to accomplish this?</a:t>
            </a:r>
          </a:p>
          <a:p>
            <a:endParaRPr lang="en-US" dirty="0"/>
          </a:p>
          <a:p>
            <a:r>
              <a:rPr lang="en-US" b="1" dirty="0"/>
              <a:t>Psychological safety </a:t>
            </a:r>
            <a:r>
              <a:rPr lang="en-US" dirty="0"/>
              <a:t>is a </a:t>
            </a:r>
            <a:r>
              <a:rPr lang="en-US" i="1" dirty="0"/>
              <a:t>belief that one will not be punished or humiliated for speaking up with ideas, questions, concerns, or mistakes</a:t>
            </a:r>
            <a:r>
              <a:rPr lang="en-US" dirty="0"/>
              <a:t> (A. </a:t>
            </a:r>
            <a:r>
              <a:rPr lang="en-US" dirty="0" err="1"/>
              <a:t>Edminson</a:t>
            </a:r>
            <a:r>
              <a:rPr lang="en-US" dirty="0"/>
              <a:t>, professor at Harvard Business School).  What are your experiences with this?  How can one contribute to creating this safety in the workplace as a leader?</a:t>
            </a:r>
          </a:p>
          <a:p>
            <a:endParaRPr lang="en-US" dirty="0"/>
          </a:p>
          <a:p>
            <a:r>
              <a:rPr lang="en-US" dirty="0"/>
              <a:t>Have you witnessed biases in the workplace?  Do you recognize biases you may hold personally and professionally?</a:t>
            </a:r>
          </a:p>
          <a:p>
            <a:endParaRPr lang="en-US" dirty="0"/>
          </a:p>
          <a:p>
            <a:r>
              <a:rPr lang="en-US" dirty="0"/>
              <a:t>We lie on different areas of the inclusive leader spectrum, depending on the focus.  What areas can you find yourself further along on the spectrum.  What areas might you be able to improve upon?</a:t>
            </a:r>
          </a:p>
        </p:txBody>
      </p:sp>
    </p:spTree>
    <p:extLst>
      <p:ext uri="{BB962C8B-B14F-4D97-AF65-F5344CB8AC3E}">
        <p14:creationId xmlns:p14="http://schemas.microsoft.com/office/powerpoint/2010/main" val="32873325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F5E35-EAAB-2344-8B53-6C3B63FD98EB}"/>
              </a:ext>
            </a:extLst>
          </p:cNvPr>
          <p:cNvSpPr>
            <a:spLocks noGrp="1"/>
          </p:cNvSpPr>
          <p:nvPr>
            <p:ph type="title"/>
          </p:nvPr>
        </p:nvSpPr>
        <p:spPr/>
        <p:txBody>
          <a:bodyPr/>
          <a:lstStyle/>
          <a:p>
            <a:r>
              <a:rPr lang="en-US" dirty="0"/>
              <a:t>Discussion</a:t>
            </a:r>
          </a:p>
        </p:txBody>
      </p:sp>
      <p:sp>
        <p:nvSpPr>
          <p:cNvPr id="3" name="Text Placeholder 2">
            <a:extLst>
              <a:ext uri="{FF2B5EF4-FFF2-40B4-BE49-F238E27FC236}">
                <a16:creationId xmlns:a16="http://schemas.microsoft.com/office/drawing/2014/main" id="{5FB4E7B4-2EF8-5044-8B16-E7DB485E27E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632748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F5E35-EAAB-2344-8B53-6C3B63FD98EB}"/>
              </a:ext>
            </a:extLst>
          </p:cNvPr>
          <p:cNvSpPr>
            <a:spLocks noGrp="1"/>
          </p:cNvSpPr>
          <p:nvPr>
            <p:ph type="title"/>
          </p:nvPr>
        </p:nvSpPr>
        <p:spPr/>
        <p:txBody>
          <a:bodyPr/>
          <a:lstStyle/>
          <a:p>
            <a:r>
              <a:rPr lang="en-US" dirty="0"/>
              <a:t>Leadership Competencies</a:t>
            </a:r>
          </a:p>
        </p:txBody>
      </p:sp>
      <p:sp>
        <p:nvSpPr>
          <p:cNvPr id="3" name="Text Placeholder 2">
            <a:extLst>
              <a:ext uri="{FF2B5EF4-FFF2-40B4-BE49-F238E27FC236}">
                <a16:creationId xmlns:a16="http://schemas.microsoft.com/office/drawing/2014/main" id="{5FB4E7B4-2EF8-5044-8B16-E7DB485E27E8}"/>
              </a:ext>
            </a:extLst>
          </p:cNvPr>
          <p:cNvSpPr>
            <a:spLocks noGrp="1"/>
          </p:cNvSpPr>
          <p:nvPr>
            <p:ph type="body" idx="1"/>
          </p:nvPr>
        </p:nvSpPr>
        <p:spPr/>
        <p:txBody>
          <a:bodyPr/>
          <a:lstStyle/>
          <a:p>
            <a:r>
              <a:rPr lang="en-US" dirty="0"/>
              <a:t>Practical ways to promote IDEA and effectively lead organizational transformation</a:t>
            </a:r>
          </a:p>
        </p:txBody>
      </p:sp>
    </p:spTree>
    <p:extLst>
      <p:ext uri="{BB962C8B-B14F-4D97-AF65-F5344CB8AC3E}">
        <p14:creationId xmlns:p14="http://schemas.microsoft.com/office/powerpoint/2010/main" val="38044004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F3979-5179-5544-A6B7-3872B5A7C31A}"/>
              </a:ext>
            </a:extLst>
          </p:cNvPr>
          <p:cNvSpPr>
            <a:spLocks noGrp="1"/>
          </p:cNvSpPr>
          <p:nvPr>
            <p:ph type="title"/>
          </p:nvPr>
        </p:nvSpPr>
        <p:spPr/>
        <p:txBody>
          <a:bodyPr/>
          <a:lstStyle/>
          <a:p>
            <a:r>
              <a:rPr lang="en-US" dirty="0"/>
              <a:t>Organizational Leadership</a:t>
            </a:r>
          </a:p>
        </p:txBody>
      </p:sp>
      <p:sp>
        <p:nvSpPr>
          <p:cNvPr id="3" name="Content Placeholder 2">
            <a:extLst>
              <a:ext uri="{FF2B5EF4-FFF2-40B4-BE49-F238E27FC236}">
                <a16:creationId xmlns:a16="http://schemas.microsoft.com/office/drawing/2014/main" id="{6BE6B67D-306A-4549-AB45-2A7723A92E2C}"/>
              </a:ext>
            </a:extLst>
          </p:cNvPr>
          <p:cNvSpPr>
            <a:spLocks noGrp="1"/>
          </p:cNvSpPr>
          <p:nvPr>
            <p:ph sz="half" idx="1"/>
          </p:nvPr>
        </p:nvSpPr>
        <p:spPr/>
        <p:txBody>
          <a:bodyPr anchor="ctr"/>
          <a:lstStyle/>
          <a:p>
            <a:r>
              <a:rPr lang="en-US" dirty="0"/>
              <a:t>Leading teams (formally or informally)</a:t>
            </a:r>
          </a:p>
          <a:p>
            <a:endParaRPr lang="en-US" dirty="0"/>
          </a:p>
          <a:p>
            <a:r>
              <a:rPr lang="en-US" dirty="0"/>
              <a:t>Serving as a role model &amp; coach</a:t>
            </a:r>
          </a:p>
          <a:p>
            <a:endParaRPr lang="en-US" dirty="0"/>
          </a:p>
          <a:p>
            <a:r>
              <a:rPr lang="en-US" dirty="0"/>
              <a:t>Efforts that improve the organization and produces results</a:t>
            </a:r>
          </a:p>
        </p:txBody>
      </p:sp>
      <p:pic>
        <p:nvPicPr>
          <p:cNvPr id="10" name="Content Placeholder 9" descr="Red penvil standing tall against grey pencils">
            <a:extLst>
              <a:ext uri="{FF2B5EF4-FFF2-40B4-BE49-F238E27FC236}">
                <a16:creationId xmlns:a16="http://schemas.microsoft.com/office/drawing/2014/main" id="{BFE8E692-1AF9-744F-A043-16E23D455BD8}"/>
              </a:ext>
            </a:extLst>
          </p:cNvPr>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a:stretch/>
        </p:blipFill>
        <p:spPr>
          <a:xfrm flipH="1">
            <a:off x="7038108" y="471182"/>
            <a:ext cx="4890656" cy="6285891"/>
          </a:xfrm>
        </p:spPr>
      </p:pic>
    </p:spTree>
    <p:extLst>
      <p:ext uri="{BB962C8B-B14F-4D97-AF65-F5344CB8AC3E}">
        <p14:creationId xmlns:p14="http://schemas.microsoft.com/office/powerpoint/2010/main" val="20425791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87102-2667-D648-B920-B87C60C9909D}"/>
              </a:ext>
            </a:extLst>
          </p:cNvPr>
          <p:cNvSpPr>
            <a:spLocks noGrp="1"/>
          </p:cNvSpPr>
          <p:nvPr>
            <p:ph type="title"/>
          </p:nvPr>
        </p:nvSpPr>
        <p:spPr/>
        <p:txBody>
          <a:bodyPr/>
          <a:lstStyle/>
          <a:p>
            <a:r>
              <a:rPr lang="en-US" dirty="0"/>
              <a:t>Vision</a:t>
            </a:r>
          </a:p>
        </p:txBody>
      </p:sp>
      <p:sp>
        <p:nvSpPr>
          <p:cNvPr id="3" name="Content Placeholder 2">
            <a:extLst>
              <a:ext uri="{FF2B5EF4-FFF2-40B4-BE49-F238E27FC236}">
                <a16:creationId xmlns:a16="http://schemas.microsoft.com/office/drawing/2014/main" id="{FF532C25-F71E-A94B-8E64-E3C58312433A}"/>
              </a:ext>
            </a:extLst>
          </p:cNvPr>
          <p:cNvSpPr>
            <a:spLocks noGrp="1"/>
          </p:cNvSpPr>
          <p:nvPr>
            <p:ph idx="1"/>
          </p:nvPr>
        </p:nvSpPr>
        <p:spPr/>
        <p:txBody>
          <a:bodyPr>
            <a:normAutofit/>
          </a:bodyPr>
          <a:lstStyle/>
          <a:p>
            <a:pPr marL="0" indent="0" algn="ctr">
              <a:buNone/>
            </a:pPr>
            <a:r>
              <a:rPr lang="en-US" sz="3200" b="1" dirty="0">
                <a:solidFill>
                  <a:schemeClr val="accent1"/>
                </a:solidFill>
              </a:rPr>
              <a:t>Creates a shared vision of the organization; promotes wide ownership.</a:t>
            </a:r>
          </a:p>
          <a:p>
            <a:endParaRPr lang="en-US" sz="3200" dirty="0"/>
          </a:p>
          <a:p>
            <a:r>
              <a:rPr lang="en-US" sz="3200" dirty="0"/>
              <a:t>Creates a shared vision of the organization’s future.</a:t>
            </a:r>
          </a:p>
          <a:p>
            <a:r>
              <a:rPr lang="en-US" sz="3200" dirty="0"/>
              <a:t>Promotes wide ownership of the organization’s vision.</a:t>
            </a:r>
          </a:p>
          <a:p>
            <a:r>
              <a:rPr lang="en-US" sz="3200" dirty="0"/>
              <a:t>Understands and analyzes the broad perspective or big picture.</a:t>
            </a:r>
          </a:p>
        </p:txBody>
      </p:sp>
    </p:spTree>
    <p:extLst>
      <p:ext uri="{BB962C8B-B14F-4D97-AF65-F5344CB8AC3E}">
        <p14:creationId xmlns:p14="http://schemas.microsoft.com/office/powerpoint/2010/main" val="7239853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A3AD8-38FE-5846-B437-F124FE6AD600}"/>
              </a:ext>
            </a:extLst>
          </p:cNvPr>
          <p:cNvSpPr>
            <a:spLocks noGrp="1"/>
          </p:cNvSpPr>
          <p:nvPr>
            <p:ph type="title"/>
          </p:nvPr>
        </p:nvSpPr>
        <p:spPr/>
        <p:txBody>
          <a:bodyPr/>
          <a:lstStyle/>
          <a:p>
            <a:r>
              <a:rPr lang="en-US" dirty="0"/>
              <a:t>Creative Thinking</a:t>
            </a:r>
          </a:p>
        </p:txBody>
      </p:sp>
      <p:sp>
        <p:nvSpPr>
          <p:cNvPr id="3" name="Content Placeholder 2">
            <a:extLst>
              <a:ext uri="{FF2B5EF4-FFF2-40B4-BE49-F238E27FC236}">
                <a16:creationId xmlns:a16="http://schemas.microsoft.com/office/drawing/2014/main" id="{BAC73353-D489-1048-BC1A-74DF8DC1FC40}"/>
              </a:ext>
            </a:extLst>
          </p:cNvPr>
          <p:cNvSpPr>
            <a:spLocks noGrp="1"/>
          </p:cNvSpPr>
          <p:nvPr>
            <p:ph idx="1"/>
          </p:nvPr>
        </p:nvSpPr>
        <p:spPr>
          <a:xfrm>
            <a:off x="838200" y="1357162"/>
            <a:ext cx="10515600" cy="4819801"/>
          </a:xfrm>
        </p:spPr>
        <p:txBody>
          <a:bodyPr>
            <a:noAutofit/>
          </a:bodyPr>
          <a:lstStyle/>
          <a:p>
            <a:pPr marL="0" indent="0" algn="ctr">
              <a:buNone/>
            </a:pPr>
            <a:r>
              <a:rPr lang="en-US" b="1" dirty="0">
                <a:solidFill>
                  <a:schemeClr val="accent1"/>
                </a:solidFill>
              </a:rPr>
              <a:t>Develops new insights and novel solutions; embraces innovations and fosters innovative thinking in others.</a:t>
            </a:r>
          </a:p>
          <a:p>
            <a:endParaRPr lang="en-US" dirty="0"/>
          </a:p>
          <a:p>
            <a:r>
              <a:rPr lang="en-US" dirty="0"/>
              <a:t>Develops insights into situations and applies innovative solutions to make improvements.</a:t>
            </a:r>
          </a:p>
          <a:p>
            <a:r>
              <a:rPr lang="en-US" dirty="0"/>
              <a:t>Creates an environment that encourages employees to be inventive, imaginative, and resourceful.</a:t>
            </a:r>
          </a:p>
          <a:p>
            <a:r>
              <a:rPr lang="en-US" dirty="0"/>
              <a:t>Stimulates nontraditional approaches to tasks and assignments.</a:t>
            </a:r>
          </a:p>
          <a:p>
            <a:r>
              <a:rPr lang="en-US" dirty="0"/>
              <a:t>Synthesizes diverse information, suggestions, and solutions into innovative approaches.</a:t>
            </a:r>
          </a:p>
        </p:txBody>
      </p:sp>
    </p:spTree>
    <p:extLst>
      <p:ext uri="{BB962C8B-B14F-4D97-AF65-F5344CB8AC3E}">
        <p14:creationId xmlns:p14="http://schemas.microsoft.com/office/powerpoint/2010/main" val="25587196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AFC4E-7A89-0E47-BDF7-0FC49BF4599A}"/>
              </a:ext>
            </a:extLst>
          </p:cNvPr>
          <p:cNvSpPr>
            <a:spLocks noGrp="1"/>
          </p:cNvSpPr>
          <p:nvPr>
            <p:ph type="title"/>
          </p:nvPr>
        </p:nvSpPr>
        <p:spPr/>
        <p:txBody>
          <a:bodyPr/>
          <a:lstStyle/>
          <a:p>
            <a:r>
              <a:rPr lang="en-US" dirty="0"/>
              <a:t>External Awareness</a:t>
            </a:r>
          </a:p>
        </p:txBody>
      </p:sp>
      <p:sp>
        <p:nvSpPr>
          <p:cNvPr id="3" name="Content Placeholder 2">
            <a:extLst>
              <a:ext uri="{FF2B5EF4-FFF2-40B4-BE49-F238E27FC236}">
                <a16:creationId xmlns:a16="http://schemas.microsoft.com/office/drawing/2014/main" id="{03588A76-AA90-1846-883D-5FAF0E5CDBC4}"/>
              </a:ext>
            </a:extLst>
          </p:cNvPr>
          <p:cNvSpPr>
            <a:spLocks noGrp="1"/>
          </p:cNvSpPr>
          <p:nvPr>
            <p:ph idx="1"/>
          </p:nvPr>
        </p:nvSpPr>
        <p:spPr/>
        <p:txBody>
          <a:bodyPr anchor="ctr">
            <a:normAutofit fontScale="92500" lnSpcReduction="10000"/>
          </a:bodyPr>
          <a:lstStyle/>
          <a:p>
            <a:pPr marL="0" indent="0" algn="ctr">
              <a:buNone/>
            </a:pPr>
            <a:r>
              <a:rPr lang="en-US" sz="2400" b="1" dirty="0">
                <a:solidFill>
                  <a:schemeClr val="accent1"/>
                </a:solidFill>
              </a:rPr>
              <a:t>Stays informed on policies, priorities, trends and special interests and uses this information in making decisions; considers external impact of statements, decisions, and actions.</a:t>
            </a:r>
          </a:p>
          <a:p>
            <a:endParaRPr lang="en-US" sz="2400" dirty="0"/>
          </a:p>
          <a:p>
            <a:r>
              <a:rPr lang="en-US" sz="2400" dirty="0"/>
              <a:t>Keeps up-to-date with laws, regulations, policies, procedures, trends, and developments that may affect areas of responsibilities.</a:t>
            </a:r>
          </a:p>
          <a:p>
            <a:r>
              <a:rPr lang="en-US" sz="2400" dirty="0"/>
              <a:t>Considers the external impact of statements or actions.</a:t>
            </a:r>
          </a:p>
          <a:p>
            <a:r>
              <a:rPr lang="en-US" sz="2400" dirty="0"/>
              <a:t>Reviews and makes recommendations for revisions of policies, procedures, regulations, and laws affecting area of responsibility.</a:t>
            </a:r>
          </a:p>
          <a:p>
            <a:r>
              <a:rPr lang="en-US" sz="2400" dirty="0"/>
              <a:t>Considers non-technical factors, such as political and socioeconomic developments, the media, and special interests in decision-making.</a:t>
            </a:r>
          </a:p>
          <a:p>
            <a:r>
              <a:rPr lang="en-US" sz="2400" dirty="0"/>
              <a:t>Implements administrative priorities and initiatives in accomplishing organizational goals and activities.</a:t>
            </a:r>
          </a:p>
        </p:txBody>
      </p:sp>
    </p:spTree>
    <p:extLst>
      <p:ext uri="{BB962C8B-B14F-4D97-AF65-F5344CB8AC3E}">
        <p14:creationId xmlns:p14="http://schemas.microsoft.com/office/powerpoint/2010/main" val="7779151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1E955-1A57-1849-9A98-2B080A707FFC}"/>
              </a:ext>
            </a:extLst>
          </p:cNvPr>
          <p:cNvSpPr>
            <a:spLocks noGrp="1"/>
          </p:cNvSpPr>
          <p:nvPr>
            <p:ph type="title"/>
          </p:nvPr>
        </p:nvSpPr>
        <p:spPr/>
        <p:txBody>
          <a:bodyPr/>
          <a:lstStyle/>
          <a:p>
            <a:r>
              <a:rPr lang="en-US" dirty="0"/>
              <a:t>Diverse Workforce</a:t>
            </a:r>
          </a:p>
        </p:txBody>
      </p:sp>
      <p:sp>
        <p:nvSpPr>
          <p:cNvPr id="3" name="Content Placeholder 2">
            <a:extLst>
              <a:ext uri="{FF2B5EF4-FFF2-40B4-BE49-F238E27FC236}">
                <a16:creationId xmlns:a16="http://schemas.microsoft.com/office/drawing/2014/main" id="{846DC65A-0147-5B43-B1E5-A10A8B3E0874}"/>
              </a:ext>
            </a:extLst>
          </p:cNvPr>
          <p:cNvSpPr>
            <a:spLocks noGrp="1"/>
          </p:cNvSpPr>
          <p:nvPr>
            <p:ph idx="1"/>
          </p:nvPr>
        </p:nvSpPr>
        <p:spPr>
          <a:xfrm>
            <a:off x="838200" y="1825625"/>
            <a:ext cx="10515600" cy="4667250"/>
          </a:xfrm>
        </p:spPr>
        <p:txBody>
          <a:bodyPr>
            <a:noAutofit/>
          </a:bodyPr>
          <a:lstStyle/>
          <a:p>
            <a:pPr marL="0" indent="0" algn="ctr">
              <a:lnSpc>
                <a:spcPct val="100000"/>
              </a:lnSpc>
              <a:buNone/>
            </a:pPr>
            <a:r>
              <a:rPr lang="en-US" sz="2600" b="1" dirty="0">
                <a:solidFill>
                  <a:schemeClr val="accent1"/>
                </a:solidFill>
              </a:rPr>
              <a:t>Recognizes the value of cultural, ethnic, gender, and other individual difference; provides employment and development opportunities for a diverse workforce.</a:t>
            </a:r>
          </a:p>
          <a:p>
            <a:endParaRPr lang="en-US" sz="2600" dirty="0"/>
          </a:p>
          <a:p>
            <a:r>
              <a:rPr lang="en-US" sz="2600" dirty="0"/>
              <a:t>Recognizes the value of cultural, ethnic, gender, and other individual differences at all levels of the organization.</a:t>
            </a:r>
          </a:p>
          <a:p>
            <a:r>
              <a:rPr lang="en-US" sz="2600" dirty="0"/>
              <a:t>Promotes inclusivity.</a:t>
            </a:r>
          </a:p>
          <a:p>
            <a:r>
              <a:rPr lang="en-US" sz="2600" dirty="0"/>
              <a:t>Provides employment and development opportunities for a diverse workforce.</a:t>
            </a:r>
          </a:p>
          <a:p>
            <a:r>
              <a:rPr lang="en-US" sz="2600" dirty="0"/>
              <a:t>Increases the sensitivity of others to diversity issues through formal and informal means.</a:t>
            </a:r>
          </a:p>
        </p:txBody>
      </p:sp>
    </p:spTree>
    <p:extLst>
      <p:ext uri="{BB962C8B-B14F-4D97-AF65-F5344CB8AC3E}">
        <p14:creationId xmlns:p14="http://schemas.microsoft.com/office/powerpoint/2010/main" val="263222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B39A13B6-419B-DF41-8882-FD41969BCEEE}"/>
              </a:ext>
            </a:extLst>
          </p:cNvPr>
          <p:cNvSpPr/>
          <p:nvPr/>
        </p:nvSpPr>
        <p:spPr>
          <a:xfrm>
            <a:off x="83126" y="91221"/>
            <a:ext cx="12025745" cy="6675558"/>
          </a:xfrm>
          <a:prstGeom prst="roundRect">
            <a:avLst>
              <a:gd name="adj" fmla="val 151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Female interior designers browsing fabric swatches">
            <a:extLst>
              <a:ext uri="{FF2B5EF4-FFF2-40B4-BE49-F238E27FC236}">
                <a16:creationId xmlns:a16="http://schemas.microsoft.com/office/drawing/2014/main" id="{7B523CD3-8551-4243-BC91-200FC13874C1}"/>
              </a:ext>
            </a:extLst>
          </p:cNvPr>
          <p:cNvPicPr>
            <a:picLocks noChangeAspect="1"/>
          </p:cNvPicPr>
          <p:nvPr/>
        </p:nvPicPr>
        <p:blipFill rotWithShape="1">
          <a:blip r:embed="rId3" cstate="email">
            <a:alphaModFix amt="35000"/>
            <a:extLst>
              <a:ext uri="{28A0092B-C50C-407E-A947-70E740481C1C}">
                <a14:useLocalDpi xmlns:a14="http://schemas.microsoft.com/office/drawing/2010/main"/>
              </a:ext>
            </a:extLst>
          </a:blip>
          <a:srcRect/>
          <a:stretch/>
        </p:blipFill>
        <p:spPr>
          <a:xfrm>
            <a:off x="83127" y="91221"/>
            <a:ext cx="12025746" cy="6675557"/>
          </a:xfrm>
          <a:prstGeom prst="roundRect">
            <a:avLst>
              <a:gd name="adj" fmla="val 1453"/>
            </a:avLst>
          </a:prstGeom>
        </p:spPr>
      </p:pic>
      <p:sp>
        <p:nvSpPr>
          <p:cNvPr id="2" name="Title 1">
            <a:extLst>
              <a:ext uri="{FF2B5EF4-FFF2-40B4-BE49-F238E27FC236}">
                <a16:creationId xmlns:a16="http://schemas.microsoft.com/office/drawing/2014/main" id="{8DEFC589-EB46-B843-AA55-BF24E8711CB4}"/>
              </a:ext>
            </a:extLst>
          </p:cNvPr>
          <p:cNvSpPr>
            <a:spLocks noGrp="1"/>
          </p:cNvSpPr>
          <p:nvPr>
            <p:ph type="ctrTitle"/>
          </p:nvPr>
        </p:nvSpPr>
        <p:spPr/>
        <p:txBody>
          <a:bodyPr>
            <a:normAutofit fontScale="90000"/>
          </a:bodyPr>
          <a:lstStyle/>
          <a:p>
            <a:r>
              <a:rPr lang="en-US" b="1" dirty="0"/>
              <a:t>Inclusion, Diversity, Equity, and Access</a:t>
            </a:r>
            <a:br>
              <a:rPr lang="en-US" b="1" dirty="0"/>
            </a:br>
            <a:endParaRPr lang="en-US" dirty="0">
              <a:solidFill>
                <a:schemeClr val="tx1"/>
              </a:solidFill>
            </a:endParaRPr>
          </a:p>
        </p:txBody>
      </p:sp>
      <p:sp>
        <p:nvSpPr>
          <p:cNvPr id="4" name="Subtitle 3">
            <a:extLst>
              <a:ext uri="{FF2B5EF4-FFF2-40B4-BE49-F238E27FC236}">
                <a16:creationId xmlns:a16="http://schemas.microsoft.com/office/drawing/2014/main" id="{AD084CCE-8EE0-4B1E-9DB6-FBABCE2DE1A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286185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C3903-4762-B648-B150-7F23CA24F4D2}"/>
              </a:ext>
            </a:extLst>
          </p:cNvPr>
          <p:cNvSpPr>
            <a:spLocks noGrp="1"/>
          </p:cNvSpPr>
          <p:nvPr>
            <p:ph type="title"/>
          </p:nvPr>
        </p:nvSpPr>
        <p:spPr>
          <a:xfrm>
            <a:off x="838200" y="153370"/>
            <a:ext cx="10515600" cy="719171"/>
          </a:xfrm>
        </p:spPr>
        <p:txBody>
          <a:bodyPr/>
          <a:lstStyle/>
          <a:p>
            <a:r>
              <a:rPr lang="en-US" dirty="0"/>
              <a:t>Human Performance Management</a:t>
            </a:r>
          </a:p>
        </p:txBody>
      </p:sp>
      <p:sp>
        <p:nvSpPr>
          <p:cNvPr id="3" name="Content Placeholder 2">
            <a:extLst>
              <a:ext uri="{FF2B5EF4-FFF2-40B4-BE49-F238E27FC236}">
                <a16:creationId xmlns:a16="http://schemas.microsoft.com/office/drawing/2014/main" id="{386015AA-2235-C04A-BD46-9E51D0F9289F}"/>
              </a:ext>
            </a:extLst>
          </p:cNvPr>
          <p:cNvSpPr>
            <a:spLocks noGrp="1"/>
          </p:cNvSpPr>
          <p:nvPr>
            <p:ph idx="1"/>
          </p:nvPr>
        </p:nvSpPr>
        <p:spPr>
          <a:xfrm>
            <a:off x="227798" y="721895"/>
            <a:ext cx="11964202" cy="5511097"/>
          </a:xfrm>
        </p:spPr>
        <p:txBody>
          <a:bodyPr anchor="ctr">
            <a:normAutofit fontScale="77500" lnSpcReduction="20000"/>
          </a:bodyPr>
          <a:lstStyle/>
          <a:p>
            <a:pPr marL="0" indent="0" algn="ctr">
              <a:buNone/>
            </a:pPr>
            <a:r>
              <a:rPr lang="en-US" b="1" dirty="0">
                <a:solidFill>
                  <a:schemeClr val="accent1"/>
                </a:solidFill>
              </a:rPr>
              <a:t>Ensures effective systems for employee selection, placement, development, performance appraisal, recognition, and disciplinary action. Promotes positive labor relations and employee well-being.</a:t>
            </a:r>
          </a:p>
          <a:p>
            <a:endParaRPr lang="en-US" sz="1300" dirty="0"/>
          </a:p>
          <a:p>
            <a:r>
              <a:rPr lang="en-US" dirty="0"/>
              <a:t>Plans for needed or mandated changes in the size and composition of staff.</a:t>
            </a:r>
          </a:p>
          <a:p>
            <a:r>
              <a:rPr lang="en-US" dirty="0"/>
              <a:t>Takes an active role in recruiting and retaining staff.</a:t>
            </a:r>
          </a:p>
          <a:p>
            <a:r>
              <a:rPr lang="en-US" dirty="0"/>
              <a:t>Exercises judgment within regulations when selecting for reassignment, promotions, and other routine employee actions.</a:t>
            </a:r>
          </a:p>
          <a:p>
            <a:r>
              <a:rPr lang="en-US" dirty="0"/>
              <a:t>Determines needs and provides opportunities for employee orientation as well as for career development through counseling and training.</a:t>
            </a:r>
          </a:p>
          <a:p>
            <a:r>
              <a:rPr lang="en-US" dirty="0"/>
              <a:t>Identifies performance expectations, assesses employee performance, gives timely feedback, and conducts formal performance appraisals.</a:t>
            </a:r>
          </a:p>
          <a:p>
            <a:r>
              <a:rPr lang="en-US" dirty="0"/>
              <a:t>Recognizes and rewards performance based on standards and organizational goals.</a:t>
            </a:r>
          </a:p>
          <a:p>
            <a:r>
              <a:rPr lang="en-US" dirty="0"/>
              <a:t>Takes appropriate corrective or disciplinary actions.</a:t>
            </a:r>
          </a:p>
          <a:p>
            <a:r>
              <a:rPr lang="en-US" dirty="0"/>
              <a:t>Uses HR practices that promote good labor management and employee relations.</a:t>
            </a:r>
          </a:p>
          <a:p>
            <a:r>
              <a:rPr lang="en-US" dirty="0"/>
              <a:t>Supports programs and activities aimed at employee well-being such as safety, health, and family life.</a:t>
            </a:r>
          </a:p>
        </p:txBody>
      </p:sp>
    </p:spTree>
    <p:extLst>
      <p:ext uri="{BB962C8B-B14F-4D97-AF65-F5344CB8AC3E}">
        <p14:creationId xmlns:p14="http://schemas.microsoft.com/office/powerpoint/2010/main" val="6000087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71C36-BB58-FC4D-A9C3-3E513EED2F19}"/>
              </a:ext>
            </a:extLst>
          </p:cNvPr>
          <p:cNvSpPr>
            <a:spLocks noGrp="1"/>
          </p:cNvSpPr>
          <p:nvPr>
            <p:ph type="title"/>
          </p:nvPr>
        </p:nvSpPr>
        <p:spPr>
          <a:xfrm>
            <a:off x="838200" y="1"/>
            <a:ext cx="10515600" cy="974557"/>
          </a:xfrm>
        </p:spPr>
        <p:txBody>
          <a:bodyPr/>
          <a:lstStyle/>
          <a:p>
            <a:r>
              <a:rPr lang="en-US" dirty="0"/>
              <a:t>Planning and Evaluation</a:t>
            </a:r>
          </a:p>
        </p:txBody>
      </p:sp>
      <p:sp>
        <p:nvSpPr>
          <p:cNvPr id="3" name="Content Placeholder 2">
            <a:extLst>
              <a:ext uri="{FF2B5EF4-FFF2-40B4-BE49-F238E27FC236}">
                <a16:creationId xmlns:a16="http://schemas.microsoft.com/office/drawing/2014/main" id="{722B6FD0-BA9B-AA44-BDAD-ACA9347069D8}"/>
              </a:ext>
            </a:extLst>
          </p:cNvPr>
          <p:cNvSpPr>
            <a:spLocks noGrp="1"/>
          </p:cNvSpPr>
          <p:nvPr>
            <p:ph idx="1"/>
          </p:nvPr>
        </p:nvSpPr>
        <p:spPr>
          <a:xfrm>
            <a:off x="457199" y="854243"/>
            <a:ext cx="11297653" cy="5329990"/>
          </a:xfrm>
        </p:spPr>
        <p:txBody>
          <a:bodyPr anchor="ctr">
            <a:normAutofit fontScale="85000" lnSpcReduction="20000"/>
          </a:bodyPr>
          <a:lstStyle/>
          <a:p>
            <a:pPr marL="0" indent="0" algn="ctr">
              <a:buNone/>
            </a:pPr>
            <a:r>
              <a:rPr lang="en-US" sz="2900" b="1" dirty="0">
                <a:solidFill>
                  <a:schemeClr val="accent1"/>
                </a:solidFill>
              </a:rPr>
              <a:t>Establishes policies, guidelines, plans, priorities; plans and coordinates with others; aligns required resources; monitors progress and evaluates outcomes; improves organizational efficiency and effectiveness.</a:t>
            </a:r>
          </a:p>
          <a:p>
            <a:pPr marL="0" indent="0" algn="ctr">
              <a:buNone/>
            </a:pPr>
            <a:endParaRPr lang="en-US" sz="1900" b="1" dirty="0">
              <a:solidFill>
                <a:schemeClr val="accent1"/>
              </a:solidFill>
            </a:endParaRPr>
          </a:p>
          <a:p>
            <a:r>
              <a:rPr lang="en-US" dirty="0"/>
              <a:t>Establishes policies or guidelines for the organization or program area.</a:t>
            </a:r>
          </a:p>
          <a:p>
            <a:r>
              <a:rPr lang="en-US" dirty="0"/>
              <a:t>Sets priorities and coordinates work of the staff to meet goals.</a:t>
            </a:r>
          </a:p>
          <a:p>
            <a:r>
              <a:rPr lang="en-US" dirty="0"/>
              <a:t>Ensures that activities, services, and products meet organizational mission, management policies, and customer needs.</a:t>
            </a:r>
          </a:p>
          <a:p>
            <a:r>
              <a:rPr lang="en-US" dirty="0"/>
              <a:t>Identifies, obtains, and uses the resources required to meet objectives,</a:t>
            </a:r>
          </a:p>
          <a:p>
            <a:r>
              <a:rPr lang="en-US" dirty="0"/>
              <a:t>Coordinates with other parts of the organization to accomplish goals.</a:t>
            </a:r>
          </a:p>
          <a:p>
            <a:r>
              <a:rPr lang="en-US" dirty="0"/>
              <a:t>Identifies how organizational or program results will be measured.</a:t>
            </a:r>
          </a:p>
          <a:p>
            <a:r>
              <a:rPr lang="en-US" dirty="0"/>
              <a:t>Monitors programs and activities to assure that discrepancies are identified and corrected, as necessary.</a:t>
            </a:r>
          </a:p>
          <a:p>
            <a:r>
              <a:rPr lang="en-US" dirty="0"/>
              <a:t>Participates in the evaluation of program and project accomplishments.</a:t>
            </a:r>
          </a:p>
          <a:p>
            <a:r>
              <a:rPr lang="en-US" dirty="0"/>
              <a:t>Contributes to improving organizational and program efficiency and effectiveness.</a:t>
            </a:r>
          </a:p>
        </p:txBody>
      </p:sp>
    </p:spTree>
    <p:extLst>
      <p:ext uri="{BB962C8B-B14F-4D97-AF65-F5344CB8AC3E}">
        <p14:creationId xmlns:p14="http://schemas.microsoft.com/office/powerpoint/2010/main" val="11350417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FC969-0E28-DB45-950D-3124A3ED35A2}"/>
              </a:ext>
            </a:extLst>
          </p:cNvPr>
          <p:cNvSpPr>
            <a:spLocks noGrp="1"/>
          </p:cNvSpPr>
          <p:nvPr>
            <p:ph type="title"/>
          </p:nvPr>
        </p:nvSpPr>
        <p:spPr/>
        <p:txBody>
          <a:bodyPr/>
          <a:lstStyle/>
          <a:p>
            <a:r>
              <a:rPr lang="en-US" dirty="0"/>
              <a:t>Financial Management and Budgeting</a:t>
            </a:r>
          </a:p>
        </p:txBody>
      </p:sp>
      <p:sp>
        <p:nvSpPr>
          <p:cNvPr id="3" name="Content Placeholder 2">
            <a:extLst>
              <a:ext uri="{FF2B5EF4-FFF2-40B4-BE49-F238E27FC236}">
                <a16:creationId xmlns:a16="http://schemas.microsoft.com/office/drawing/2014/main" id="{8448F50C-5B99-5C4C-A374-4E94577106B8}"/>
              </a:ext>
            </a:extLst>
          </p:cNvPr>
          <p:cNvSpPr>
            <a:spLocks noGrp="1"/>
          </p:cNvSpPr>
          <p:nvPr>
            <p:ph idx="1"/>
          </p:nvPr>
        </p:nvSpPr>
        <p:spPr/>
        <p:txBody>
          <a:bodyPr anchor="ctr">
            <a:normAutofit fontScale="77500" lnSpcReduction="20000"/>
          </a:bodyPr>
          <a:lstStyle/>
          <a:p>
            <a:pPr marL="0" indent="0" algn="ctr">
              <a:buNone/>
            </a:pPr>
            <a:r>
              <a:rPr lang="en-US" sz="3100" b="1" dirty="0">
                <a:solidFill>
                  <a:schemeClr val="accent1"/>
                </a:solidFill>
              </a:rPr>
              <a:t>Understands budget process; prepares and justifies budgets; monitors expenses; manages profit / loss ratios as appropriate.</a:t>
            </a:r>
          </a:p>
          <a:p>
            <a:pPr marL="0" indent="0">
              <a:buNone/>
            </a:pPr>
            <a:endParaRPr lang="en-US" dirty="0"/>
          </a:p>
          <a:p>
            <a:r>
              <a:rPr lang="en-US" dirty="0"/>
              <a:t>Prepares budgets for own organization, projects, and activities.</a:t>
            </a:r>
          </a:p>
          <a:p>
            <a:r>
              <a:rPr lang="en-US" dirty="0"/>
              <a:t>Applies an understanding of the roles and functions of diverse groups in the budget process.</a:t>
            </a:r>
          </a:p>
          <a:p>
            <a:r>
              <a:rPr lang="en-US" dirty="0"/>
              <a:t>Explains or justifies budget requests.</a:t>
            </a:r>
          </a:p>
          <a:p>
            <a:r>
              <a:rPr lang="en-US" dirty="0"/>
              <a:t>Tracks expenses and monitors budget to ensure cost-effective resource management.</a:t>
            </a:r>
          </a:p>
          <a:p>
            <a:r>
              <a:rPr lang="en-US" dirty="0"/>
              <a:t>Oversees or participates in the procurement of equipment, facilities, supplies, and services.</a:t>
            </a:r>
          </a:p>
          <a:p>
            <a:r>
              <a:rPr lang="en-US" dirty="0"/>
              <a:t>Monitors work done by contractors or grantees.</a:t>
            </a:r>
          </a:p>
          <a:p>
            <a:r>
              <a:rPr lang="en-US" dirty="0"/>
              <a:t>Fosters an environment where cost benefit ratios are continually improved.</a:t>
            </a:r>
          </a:p>
        </p:txBody>
      </p:sp>
    </p:spTree>
    <p:extLst>
      <p:ext uri="{BB962C8B-B14F-4D97-AF65-F5344CB8AC3E}">
        <p14:creationId xmlns:p14="http://schemas.microsoft.com/office/powerpoint/2010/main" val="37869890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82A9C-349A-CB49-8E3C-DF60C365F706}"/>
              </a:ext>
            </a:extLst>
          </p:cNvPr>
          <p:cNvSpPr>
            <a:spLocks noGrp="1"/>
          </p:cNvSpPr>
          <p:nvPr>
            <p:ph type="title"/>
          </p:nvPr>
        </p:nvSpPr>
        <p:spPr/>
        <p:txBody>
          <a:bodyPr/>
          <a:lstStyle/>
          <a:p>
            <a:r>
              <a:rPr lang="en-US" dirty="0"/>
              <a:t>Technology Management</a:t>
            </a:r>
          </a:p>
        </p:txBody>
      </p:sp>
      <p:sp>
        <p:nvSpPr>
          <p:cNvPr id="3" name="Content Placeholder 2">
            <a:extLst>
              <a:ext uri="{FF2B5EF4-FFF2-40B4-BE49-F238E27FC236}">
                <a16:creationId xmlns:a16="http://schemas.microsoft.com/office/drawing/2014/main" id="{9AD650D4-801F-F74E-AF8F-1DD4539EEDAA}"/>
              </a:ext>
            </a:extLst>
          </p:cNvPr>
          <p:cNvSpPr>
            <a:spLocks noGrp="1"/>
          </p:cNvSpPr>
          <p:nvPr>
            <p:ph idx="1"/>
          </p:nvPr>
        </p:nvSpPr>
        <p:spPr/>
        <p:txBody>
          <a:bodyPr>
            <a:normAutofit/>
          </a:bodyPr>
          <a:lstStyle/>
          <a:p>
            <a:pPr marL="0" indent="0" algn="ctr">
              <a:lnSpc>
                <a:spcPct val="80000"/>
              </a:lnSpc>
              <a:buNone/>
            </a:pPr>
            <a:r>
              <a:rPr lang="en-US" b="1" dirty="0">
                <a:solidFill>
                  <a:schemeClr val="accent1"/>
                </a:solidFill>
              </a:rPr>
              <a:t>Stays informed about new technology; applies new technologies to organizational needs; ensures staff is trained and able to use technology required for the job.</a:t>
            </a:r>
          </a:p>
          <a:p>
            <a:pPr marL="0" indent="0">
              <a:buNone/>
            </a:pPr>
            <a:endParaRPr lang="en-US" dirty="0"/>
          </a:p>
          <a:p>
            <a:r>
              <a:rPr lang="en-US" dirty="0"/>
              <a:t>Encourages staff to stay current and informed about technological changes, scientific research, and automation.</a:t>
            </a:r>
          </a:p>
          <a:p>
            <a:r>
              <a:rPr lang="en-US" dirty="0"/>
              <a:t>Apples evolving technologies and methodologies to organizational needs.</a:t>
            </a:r>
          </a:p>
          <a:p>
            <a:r>
              <a:rPr lang="en-US" dirty="0"/>
              <a:t>Makes certain that staff are trained and capable in using new technology.</a:t>
            </a:r>
          </a:p>
        </p:txBody>
      </p:sp>
    </p:spTree>
    <p:extLst>
      <p:ext uri="{BB962C8B-B14F-4D97-AF65-F5344CB8AC3E}">
        <p14:creationId xmlns:p14="http://schemas.microsoft.com/office/powerpoint/2010/main" val="42792817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3EE1B-E341-8046-ACA7-8EC4B7A9E427}"/>
              </a:ext>
            </a:extLst>
          </p:cNvPr>
          <p:cNvSpPr>
            <a:spLocks noGrp="1"/>
          </p:cNvSpPr>
          <p:nvPr>
            <p:ph type="title"/>
          </p:nvPr>
        </p:nvSpPr>
        <p:spPr/>
        <p:txBody>
          <a:bodyPr/>
          <a:lstStyle/>
          <a:p>
            <a:r>
              <a:rPr lang="en-US" dirty="0"/>
              <a:t>Strategic Thinking and Planning</a:t>
            </a:r>
          </a:p>
        </p:txBody>
      </p:sp>
      <p:sp>
        <p:nvSpPr>
          <p:cNvPr id="3" name="Content Placeholder 2">
            <a:extLst>
              <a:ext uri="{FF2B5EF4-FFF2-40B4-BE49-F238E27FC236}">
                <a16:creationId xmlns:a16="http://schemas.microsoft.com/office/drawing/2014/main" id="{E36C12A4-0862-4E43-A67D-E46FA2AB687D}"/>
              </a:ext>
            </a:extLst>
          </p:cNvPr>
          <p:cNvSpPr>
            <a:spLocks noGrp="1"/>
          </p:cNvSpPr>
          <p:nvPr>
            <p:ph idx="1"/>
          </p:nvPr>
        </p:nvSpPr>
        <p:spPr/>
        <p:txBody>
          <a:bodyPr/>
          <a:lstStyle/>
          <a:p>
            <a:pPr marL="0" indent="0" algn="ctr">
              <a:buNone/>
            </a:pPr>
            <a:r>
              <a:rPr lang="en-US" sz="2900" b="1" dirty="0">
                <a:solidFill>
                  <a:schemeClr val="accent1"/>
                </a:solidFill>
              </a:rPr>
              <a:t>Advocates and participates in strategic planning to define and achieve organizational goals.</a:t>
            </a:r>
          </a:p>
          <a:p>
            <a:endParaRPr lang="en-US" dirty="0"/>
          </a:p>
          <a:p>
            <a:r>
              <a:rPr lang="en-US" dirty="0"/>
              <a:t>Thinks strategically as well as long term.</a:t>
            </a:r>
          </a:p>
          <a:p>
            <a:r>
              <a:rPr lang="en-US" dirty="0"/>
              <a:t>Develops and adjusts strategic and other long-term plans.</a:t>
            </a:r>
          </a:p>
          <a:p>
            <a:r>
              <a:rPr lang="en-US" dirty="0"/>
              <a:t>Develops and implements clearly defined goals and objectives based on the organization’s mission and overall strategic plan.</a:t>
            </a:r>
          </a:p>
          <a:p>
            <a:r>
              <a:rPr lang="en-US" dirty="0"/>
              <a:t>Adjusts strategic plans, goals, and objectives based on changes in environment, policy, customer feedback, and other new information.</a:t>
            </a:r>
          </a:p>
        </p:txBody>
      </p:sp>
    </p:spTree>
    <p:extLst>
      <p:ext uri="{BB962C8B-B14F-4D97-AF65-F5344CB8AC3E}">
        <p14:creationId xmlns:p14="http://schemas.microsoft.com/office/powerpoint/2010/main" val="3948885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9B0C8-5C8D-C240-810B-9C7334C97FB4}"/>
              </a:ext>
            </a:extLst>
          </p:cNvPr>
          <p:cNvSpPr>
            <a:spLocks noGrp="1"/>
          </p:cNvSpPr>
          <p:nvPr>
            <p:ph type="title"/>
          </p:nvPr>
        </p:nvSpPr>
        <p:spPr/>
        <p:txBody>
          <a:bodyPr/>
          <a:lstStyle/>
          <a:p>
            <a:r>
              <a:rPr lang="en-US" dirty="0"/>
              <a:t>Management Controls</a:t>
            </a:r>
          </a:p>
        </p:txBody>
      </p:sp>
      <p:sp>
        <p:nvSpPr>
          <p:cNvPr id="3" name="Content Placeholder 2">
            <a:extLst>
              <a:ext uri="{FF2B5EF4-FFF2-40B4-BE49-F238E27FC236}">
                <a16:creationId xmlns:a16="http://schemas.microsoft.com/office/drawing/2014/main" id="{AD8C16CA-B8B5-2B4B-BDCE-7389254670E5}"/>
              </a:ext>
            </a:extLst>
          </p:cNvPr>
          <p:cNvSpPr>
            <a:spLocks noGrp="1"/>
          </p:cNvSpPr>
          <p:nvPr>
            <p:ph idx="1"/>
          </p:nvPr>
        </p:nvSpPr>
        <p:spPr/>
        <p:txBody>
          <a:bodyPr/>
          <a:lstStyle/>
          <a:p>
            <a:pPr marL="0" indent="0" algn="ctr">
              <a:buNone/>
            </a:pPr>
            <a:r>
              <a:rPr lang="en-US" sz="2900" b="1" dirty="0">
                <a:solidFill>
                  <a:schemeClr val="accent1"/>
                </a:solidFill>
              </a:rPr>
              <a:t>Ensures the integrity of the organization’s processes; promotes ethical and effective practices.</a:t>
            </a:r>
          </a:p>
          <a:p>
            <a:endParaRPr lang="en-US" dirty="0"/>
          </a:p>
          <a:p>
            <a:r>
              <a:rPr lang="en-US" dirty="0"/>
              <a:t>Exercises necessary management controls to ensure the integrity of the organization’s processes.</a:t>
            </a:r>
          </a:p>
          <a:p>
            <a:r>
              <a:rPr lang="en-US" dirty="0"/>
              <a:t>Promotes and models ethical and effective practices in all organizational activities.</a:t>
            </a:r>
          </a:p>
        </p:txBody>
      </p:sp>
    </p:spTree>
    <p:extLst>
      <p:ext uri="{BB962C8B-B14F-4D97-AF65-F5344CB8AC3E}">
        <p14:creationId xmlns:p14="http://schemas.microsoft.com/office/powerpoint/2010/main" val="5408388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F5E35-EAAB-2344-8B53-6C3B63FD98EB}"/>
              </a:ext>
            </a:extLst>
          </p:cNvPr>
          <p:cNvSpPr>
            <a:spLocks noGrp="1"/>
          </p:cNvSpPr>
          <p:nvPr>
            <p:ph type="title"/>
          </p:nvPr>
        </p:nvSpPr>
        <p:spPr/>
        <p:txBody>
          <a:bodyPr/>
          <a:lstStyle/>
          <a:p>
            <a:r>
              <a:rPr lang="en-US" dirty="0"/>
              <a:t>Wrapping up…</a:t>
            </a:r>
          </a:p>
        </p:txBody>
      </p:sp>
      <p:sp>
        <p:nvSpPr>
          <p:cNvPr id="3" name="Text Placeholder 2">
            <a:extLst>
              <a:ext uri="{FF2B5EF4-FFF2-40B4-BE49-F238E27FC236}">
                <a16:creationId xmlns:a16="http://schemas.microsoft.com/office/drawing/2014/main" id="{5FB4E7B4-2EF8-5044-8B16-E7DB485E27E8}"/>
              </a:ext>
            </a:extLst>
          </p:cNvPr>
          <p:cNvSpPr>
            <a:spLocks noGrp="1"/>
          </p:cNvSpPr>
          <p:nvPr>
            <p:ph type="body" idx="1"/>
          </p:nvPr>
        </p:nvSpPr>
        <p:spPr/>
        <p:txBody>
          <a:bodyPr/>
          <a:lstStyle/>
          <a:p>
            <a:r>
              <a:rPr lang="en-US" dirty="0"/>
              <a:t>We’re almost there!</a:t>
            </a:r>
          </a:p>
        </p:txBody>
      </p:sp>
    </p:spTree>
    <p:extLst>
      <p:ext uri="{BB962C8B-B14F-4D97-AF65-F5344CB8AC3E}">
        <p14:creationId xmlns:p14="http://schemas.microsoft.com/office/powerpoint/2010/main" val="17658575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B1CF897E-6070-8445-A4DD-0875EBB57447}"/>
              </a:ext>
            </a:extLst>
          </p:cNvPr>
          <p:cNvGraphicFramePr>
            <a:graphicFrameLocks noGrp="1"/>
          </p:cNvGraphicFramePr>
          <p:nvPr>
            <p:ph idx="1"/>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a:extLst>
              <a:ext uri="{FF2B5EF4-FFF2-40B4-BE49-F238E27FC236}">
                <a16:creationId xmlns:a16="http://schemas.microsoft.com/office/drawing/2014/main" id="{23E70306-35E7-E242-AC8B-5A004C2A1999}"/>
              </a:ext>
            </a:extLst>
          </p:cNvPr>
          <p:cNvSpPr>
            <a:spLocks noGrp="1"/>
          </p:cNvSpPr>
          <p:nvPr>
            <p:ph type="body" sz="half" idx="2"/>
          </p:nvPr>
        </p:nvSpPr>
        <p:spPr>
          <a:xfrm>
            <a:off x="526473" y="665018"/>
            <a:ext cx="4370243" cy="5527964"/>
          </a:xfrm>
        </p:spPr>
        <p:txBody>
          <a:bodyPr anchor="ctr">
            <a:normAutofit lnSpcReduction="10000"/>
          </a:bodyPr>
          <a:lstStyle/>
          <a:p>
            <a:r>
              <a:rPr lang="en-US" b="1" dirty="0"/>
              <a:t>Inclusion</a:t>
            </a:r>
          </a:p>
          <a:p>
            <a:r>
              <a:rPr lang="en-US" dirty="0"/>
              <a:t>A sense of belonging.  A process that engages each individual and makes people feel valued as being essential to the success of an organization</a:t>
            </a:r>
          </a:p>
          <a:p>
            <a:endParaRPr lang="en-US" dirty="0"/>
          </a:p>
          <a:p>
            <a:r>
              <a:rPr lang="en-US" b="1" dirty="0"/>
              <a:t>Diversity</a:t>
            </a:r>
          </a:p>
          <a:p>
            <a:r>
              <a:rPr lang="en-US" dirty="0"/>
              <a:t>Any dimension that can be used to differentiate groups and people from one another</a:t>
            </a:r>
          </a:p>
          <a:p>
            <a:endParaRPr lang="en-US" dirty="0"/>
          </a:p>
          <a:p>
            <a:r>
              <a:rPr lang="en-US" b="1" dirty="0"/>
              <a:t>Equity</a:t>
            </a:r>
          </a:p>
          <a:p>
            <a:r>
              <a:rPr lang="en-US" dirty="0"/>
              <a:t>Creating fairness by providing people with individualized resources, treatment, and support in order to compensate for differences between individuals</a:t>
            </a:r>
          </a:p>
          <a:p>
            <a:endParaRPr lang="en-US" dirty="0"/>
          </a:p>
          <a:p>
            <a:r>
              <a:rPr lang="en-US" b="1" dirty="0"/>
              <a:t>Access</a:t>
            </a:r>
          </a:p>
          <a:p>
            <a:r>
              <a:rPr lang="en-US" dirty="0"/>
              <a:t>Equitable access to services, equipment, and accommodations necessary for productivity in the workplace</a:t>
            </a:r>
          </a:p>
        </p:txBody>
      </p:sp>
    </p:spTree>
    <p:extLst>
      <p:ext uri="{BB962C8B-B14F-4D97-AF65-F5344CB8AC3E}">
        <p14:creationId xmlns:p14="http://schemas.microsoft.com/office/powerpoint/2010/main" val="26229200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0BC408-A60A-CE68-4C54-F16FA238C199}"/>
              </a:ext>
            </a:extLst>
          </p:cNvPr>
          <p:cNvSpPr>
            <a:spLocks noGrp="1"/>
          </p:cNvSpPr>
          <p:nvPr>
            <p:ph type="title"/>
          </p:nvPr>
        </p:nvSpPr>
        <p:spPr/>
        <p:txBody>
          <a:bodyPr/>
          <a:lstStyle/>
          <a:p>
            <a:r>
              <a:rPr lang="en-US" b="1" dirty="0"/>
              <a:t>Why do we need IDEA?</a:t>
            </a:r>
            <a:endParaRPr lang="en-US" dirty="0"/>
          </a:p>
        </p:txBody>
      </p:sp>
      <p:graphicFrame>
        <p:nvGraphicFramePr>
          <p:cNvPr id="11" name="Content Placeholder 5">
            <a:extLst>
              <a:ext uri="{FF2B5EF4-FFF2-40B4-BE49-F238E27FC236}">
                <a16:creationId xmlns:a16="http://schemas.microsoft.com/office/drawing/2014/main" id="{3E8293CC-A856-0F3C-ABC0-77FA3F644DC1}"/>
              </a:ext>
            </a:extLst>
          </p:cNvPr>
          <p:cNvGraphicFramePr>
            <a:graphicFrameLocks noGrp="1"/>
          </p:cNvGraphicFramePr>
          <p:nvPr>
            <p:ph idx="1"/>
          </p:nvPr>
        </p:nvGraphicFramePr>
        <p:xfrm>
          <a:off x="235390" y="1584356"/>
          <a:ext cx="11552222" cy="45926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Graphic 2" descr="Thought with solid fill">
            <a:extLst>
              <a:ext uri="{FF2B5EF4-FFF2-40B4-BE49-F238E27FC236}">
                <a16:creationId xmlns:a16="http://schemas.microsoft.com/office/drawing/2014/main" id="{669E8815-02D4-6B93-8375-245BBFB90FD6}"/>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161473" y="3951236"/>
            <a:ext cx="2541639" cy="2541639"/>
          </a:xfrm>
          <a:prstGeom prst="rect">
            <a:avLst/>
          </a:prstGeom>
        </p:spPr>
      </p:pic>
    </p:spTree>
    <p:extLst>
      <p:ext uri="{BB962C8B-B14F-4D97-AF65-F5344CB8AC3E}">
        <p14:creationId xmlns:p14="http://schemas.microsoft.com/office/powerpoint/2010/main" val="12611113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EDB48-71CE-C241-B277-ACFCB258C8AE}"/>
              </a:ext>
            </a:extLst>
          </p:cNvPr>
          <p:cNvSpPr>
            <a:spLocks noGrp="1"/>
          </p:cNvSpPr>
          <p:nvPr>
            <p:ph type="title"/>
          </p:nvPr>
        </p:nvSpPr>
        <p:spPr/>
        <p:txBody>
          <a:bodyPr/>
          <a:lstStyle/>
          <a:p>
            <a:r>
              <a:rPr lang="en-US" dirty="0"/>
              <a:t>Leading Change</a:t>
            </a:r>
          </a:p>
        </p:txBody>
      </p:sp>
      <p:sp>
        <p:nvSpPr>
          <p:cNvPr id="3" name="Content Placeholder 2">
            <a:extLst>
              <a:ext uri="{FF2B5EF4-FFF2-40B4-BE49-F238E27FC236}">
                <a16:creationId xmlns:a16="http://schemas.microsoft.com/office/drawing/2014/main" id="{EBC87F85-7E46-7F45-8125-CE0C8CA77507}"/>
              </a:ext>
            </a:extLst>
          </p:cNvPr>
          <p:cNvSpPr>
            <a:spLocks noGrp="1"/>
          </p:cNvSpPr>
          <p:nvPr>
            <p:ph idx="1"/>
          </p:nvPr>
        </p:nvSpPr>
        <p:spPr/>
        <p:txBody>
          <a:bodyPr>
            <a:normAutofit/>
          </a:bodyPr>
          <a:lstStyle/>
          <a:p>
            <a:pPr marL="0" indent="0" algn="ctr">
              <a:lnSpc>
                <a:spcPct val="80000"/>
              </a:lnSpc>
              <a:buNone/>
            </a:pPr>
            <a:r>
              <a:rPr lang="en-US" b="1" dirty="0">
                <a:solidFill>
                  <a:schemeClr val="accent1"/>
                </a:solidFill>
              </a:rPr>
              <a:t>Leads organizational transformation and change efforts; champions organizational change.</a:t>
            </a:r>
          </a:p>
          <a:p>
            <a:endParaRPr lang="en-US" dirty="0"/>
          </a:p>
          <a:p>
            <a:r>
              <a:rPr lang="en-US" dirty="0"/>
              <a:t>Initiates and facilitates cultural and technological change in the organization; acts as a change agent.</a:t>
            </a:r>
          </a:p>
          <a:p>
            <a:r>
              <a:rPr lang="en-US" dirty="0"/>
              <a:t>Respects and adapts to change.</a:t>
            </a:r>
          </a:p>
          <a:p>
            <a:r>
              <a:rPr lang="en-US" dirty="0"/>
              <a:t>Creates an environment that empowers and supports others in a change process or changing organization.</a:t>
            </a:r>
          </a:p>
        </p:txBody>
      </p:sp>
    </p:spTree>
    <p:extLst>
      <p:ext uri="{BB962C8B-B14F-4D97-AF65-F5344CB8AC3E}">
        <p14:creationId xmlns:p14="http://schemas.microsoft.com/office/powerpoint/2010/main" val="1622124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4B8E744-3383-1F46-B9B1-4BC19423DAC6}"/>
              </a:ext>
            </a:extLst>
          </p:cNvPr>
          <p:cNvSpPr>
            <a:spLocks noGrp="1"/>
          </p:cNvSpPr>
          <p:nvPr>
            <p:ph type="title"/>
          </p:nvPr>
        </p:nvSpPr>
        <p:spPr>
          <a:xfrm>
            <a:off x="676960" y="457199"/>
            <a:ext cx="3932237" cy="5909734"/>
          </a:xfrm>
        </p:spPr>
        <p:txBody>
          <a:bodyPr anchor="ctr">
            <a:normAutofit/>
          </a:bodyPr>
          <a:lstStyle/>
          <a:p>
            <a:pPr algn="ctr"/>
            <a:r>
              <a:rPr lang="en-US" sz="6600" dirty="0"/>
              <a:t>Session Objectives</a:t>
            </a:r>
          </a:p>
        </p:txBody>
      </p:sp>
      <p:graphicFrame>
        <p:nvGraphicFramePr>
          <p:cNvPr id="20" name="Content Placeholder 2">
            <a:extLst>
              <a:ext uri="{FF2B5EF4-FFF2-40B4-BE49-F238E27FC236}">
                <a16:creationId xmlns:a16="http://schemas.microsoft.com/office/drawing/2014/main" id="{61337C8A-D091-804E-B286-1F25EEB47549}"/>
              </a:ext>
            </a:extLst>
          </p:cNvPr>
          <p:cNvGraphicFramePr>
            <a:graphicFrameLocks/>
          </p:cNvGraphicFramePr>
          <p:nvPr>
            <p:extLst>
              <p:ext uri="{D42A27DB-BD31-4B8C-83A1-F6EECF244321}">
                <p14:modId xmlns:p14="http://schemas.microsoft.com/office/powerpoint/2010/main" val="2377818701"/>
              </p:ext>
            </p:extLst>
          </p:nvPr>
        </p:nvGraphicFramePr>
        <p:xfrm>
          <a:off x="5212080" y="11761"/>
          <a:ext cx="6776720" cy="66245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39633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820B4-7EBE-4AA0-BF89-2C6D4D668408}"/>
              </a:ext>
            </a:extLst>
          </p:cNvPr>
          <p:cNvSpPr>
            <a:spLocks noGrp="1"/>
          </p:cNvSpPr>
          <p:nvPr>
            <p:ph type="title"/>
          </p:nvPr>
        </p:nvSpPr>
        <p:spPr/>
        <p:txBody>
          <a:bodyPr/>
          <a:lstStyle/>
          <a:p>
            <a:r>
              <a:rPr lang="en-US" dirty="0"/>
              <a:t>Business Partners</a:t>
            </a:r>
          </a:p>
        </p:txBody>
      </p:sp>
      <p:sp>
        <p:nvSpPr>
          <p:cNvPr id="4" name="Slide Number Placeholder 3">
            <a:extLst>
              <a:ext uri="{FF2B5EF4-FFF2-40B4-BE49-F238E27FC236}">
                <a16:creationId xmlns:a16="http://schemas.microsoft.com/office/drawing/2014/main" id="{DCFE8F32-5CED-4A12-A53D-F005BADF4E61}"/>
              </a:ext>
            </a:extLst>
          </p:cNvPr>
          <p:cNvSpPr>
            <a:spLocks noGrp="1"/>
          </p:cNvSpPr>
          <p:nvPr>
            <p:ph type="sldNum" sz="quarter" idx="12"/>
          </p:nvPr>
        </p:nvSpPr>
        <p:spPr/>
        <p:txBody>
          <a:bodyPr/>
          <a:lstStyle/>
          <a:p>
            <a:fld id="{3159B74A-0164-445D-A750-9F6B0542B371}" type="slidenum">
              <a:rPr lang="en-US" smtClean="0"/>
              <a:t>40</a:t>
            </a:fld>
            <a:endParaRPr lang="en-US"/>
          </a:p>
        </p:txBody>
      </p:sp>
      <p:pic>
        <p:nvPicPr>
          <p:cNvPr id="5" name="Picture 4">
            <a:extLst>
              <a:ext uri="{FF2B5EF4-FFF2-40B4-BE49-F238E27FC236}">
                <a16:creationId xmlns:a16="http://schemas.microsoft.com/office/drawing/2014/main" id="{49B64508-B8AF-4871-BE76-FC31881278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718969"/>
            <a:ext cx="3417093" cy="1139031"/>
          </a:xfrm>
          <a:prstGeom prst="rect">
            <a:avLst/>
          </a:prstGeom>
        </p:spPr>
      </p:pic>
      <p:pic>
        <p:nvPicPr>
          <p:cNvPr id="7" name="Picture 6" descr="Sallie Mae Sponsor Logo">
            <a:extLst>
              <a:ext uri="{FF2B5EF4-FFF2-40B4-BE49-F238E27FC236}">
                <a16:creationId xmlns:a16="http://schemas.microsoft.com/office/drawing/2014/main" id="{E18DBE27-25E4-4C50-A98A-4B442FA7A2BC}"/>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1288300" y="1437873"/>
            <a:ext cx="1172210" cy="638175"/>
          </a:xfrm>
          <a:prstGeom prst="rect">
            <a:avLst/>
          </a:prstGeom>
          <a:noFill/>
          <a:ln>
            <a:noFill/>
          </a:ln>
        </p:spPr>
      </p:pic>
      <p:pic>
        <p:nvPicPr>
          <p:cNvPr id="8" name="Picture 7" descr="College_Aid_Services_Sponsor_Logo">
            <a:extLst>
              <a:ext uri="{FF2B5EF4-FFF2-40B4-BE49-F238E27FC236}">
                <a16:creationId xmlns:a16="http://schemas.microsoft.com/office/drawing/2014/main" id="{CA86863B-762D-45E8-902F-64E33E5D8DC7}"/>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3170102" y="1595139"/>
            <a:ext cx="1699895" cy="361950"/>
          </a:xfrm>
          <a:prstGeom prst="rect">
            <a:avLst/>
          </a:prstGeom>
          <a:noFill/>
          <a:ln>
            <a:noFill/>
          </a:ln>
        </p:spPr>
      </p:pic>
      <p:pic>
        <p:nvPicPr>
          <p:cNvPr id="9" name="Picture 8" descr="ProEd Solutions Sponsor Ad">
            <a:extLst>
              <a:ext uri="{FF2B5EF4-FFF2-40B4-BE49-F238E27FC236}">
                <a16:creationId xmlns:a16="http://schemas.microsoft.com/office/drawing/2014/main" id="{BCF6D5A0-AF4C-46D3-AE07-F23AD54A31F6}"/>
              </a:ext>
            </a:extLst>
          </p:cNvPr>
          <p:cNvPicPr/>
          <p:nvPr/>
        </p:nvPicPr>
        <p:blipFill>
          <a:blip r:embed="rId5" cstate="email">
            <a:extLst>
              <a:ext uri="{28A0092B-C50C-407E-A947-70E740481C1C}">
                <a14:useLocalDpi xmlns:a14="http://schemas.microsoft.com/office/drawing/2010/main"/>
              </a:ext>
            </a:extLst>
          </a:blip>
          <a:srcRect/>
          <a:stretch>
            <a:fillRect/>
          </a:stretch>
        </p:blipFill>
        <p:spPr bwMode="auto">
          <a:xfrm>
            <a:off x="5277145" y="1494516"/>
            <a:ext cx="1085850" cy="525780"/>
          </a:xfrm>
          <a:prstGeom prst="rect">
            <a:avLst/>
          </a:prstGeom>
          <a:noFill/>
          <a:ln>
            <a:noFill/>
          </a:ln>
        </p:spPr>
      </p:pic>
      <p:pic>
        <p:nvPicPr>
          <p:cNvPr id="10" name="Picture 9" descr="edamerica sponsor logo">
            <a:extLst>
              <a:ext uri="{FF2B5EF4-FFF2-40B4-BE49-F238E27FC236}">
                <a16:creationId xmlns:a16="http://schemas.microsoft.com/office/drawing/2014/main" id="{4622A2A4-1EF6-4571-B103-CB38EB6D9889}"/>
              </a:ext>
            </a:extLst>
          </p:cNvPr>
          <p:cNvPicPr/>
          <p:nvPr/>
        </p:nvPicPr>
        <p:blipFill>
          <a:blip r:embed="rId6" cstate="email">
            <a:extLst>
              <a:ext uri="{28A0092B-C50C-407E-A947-70E740481C1C}">
                <a14:useLocalDpi xmlns:a14="http://schemas.microsoft.com/office/drawing/2010/main"/>
              </a:ext>
            </a:extLst>
          </a:blip>
          <a:srcRect/>
          <a:stretch>
            <a:fillRect/>
          </a:stretch>
        </p:blipFill>
        <p:spPr bwMode="auto">
          <a:xfrm>
            <a:off x="6784033" y="1623421"/>
            <a:ext cx="1231900" cy="267970"/>
          </a:xfrm>
          <a:prstGeom prst="rect">
            <a:avLst/>
          </a:prstGeom>
          <a:noFill/>
          <a:ln>
            <a:noFill/>
          </a:ln>
        </p:spPr>
      </p:pic>
      <p:pic>
        <p:nvPicPr>
          <p:cNvPr id="11" name="Picture 10" descr="Graphical user interface&#10;&#10;Description automatically generated with medium confidence">
            <a:extLst>
              <a:ext uri="{FF2B5EF4-FFF2-40B4-BE49-F238E27FC236}">
                <a16:creationId xmlns:a16="http://schemas.microsoft.com/office/drawing/2014/main" id="{34E00D1B-4B13-4CCB-8C9F-20A13A7387B6}"/>
              </a:ext>
            </a:extLst>
          </p:cNvPr>
          <p:cNvPicPr/>
          <p:nvPr/>
        </p:nvPicPr>
        <p:blipFill>
          <a:blip r:embed="rId7" cstate="email">
            <a:extLst>
              <a:ext uri="{28A0092B-C50C-407E-A947-70E740481C1C}">
                <a14:useLocalDpi xmlns:a14="http://schemas.microsoft.com/office/drawing/2010/main"/>
              </a:ext>
            </a:extLst>
          </a:blip>
          <a:srcRect/>
          <a:stretch>
            <a:fillRect/>
          </a:stretch>
        </p:blipFill>
        <p:spPr bwMode="auto">
          <a:xfrm>
            <a:off x="8423275" y="1480839"/>
            <a:ext cx="1599565" cy="476250"/>
          </a:xfrm>
          <a:prstGeom prst="rect">
            <a:avLst/>
          </a:prstGeom>
          <a:noFill/>
          <a:ln>
            <a:noFill/>
          </a:ln>
        </p:spPr>
      </p:pic>
      <p:pic>
        <p:nvPicPr>
          <p:cNvPr id="12" name="Picture 11" descr="ECMS Solutions Sponsor Logo">
            <a:extLst>
              <a:ext uri="{FF2B5EF4-FFF2-40B4-BE49-F238E27FC236}">
                <a16:creationId xmlns:a16="http://schemas.microsoft.com/office/drawing/2014/main" id="{9CDA9813-BD43-46C6-8E4A-1EE0C2460699}"/>
              </a:ext>
            </a:extLst>
          </p:cNvPr>
          <p:cNvPicPr/>
          <p:nvPr/>
        </p:nvPicPr>
        <p:blipFill>
          <a:blip r:embed="rId8" cstate="email">
            <a:extLst>
              <a:ext uri="{28A0092B-C50C-407E-A947-70E740481C1C}">
                <a14:useLocalDpi xmlns:a14="http://schemas.microsoft.com/office/drawing/2010/main"/>
              </a:ext>
            </a:extLst>
          </a:blip>
          <a:srcRect/>
          <a:stretch>
            <a:fillRect/>
          </a:stretch>
        </p:blipFill>
        <p:spPr bwMode="auto">
          <a:xfrm>
            <a:off x="1344815" y="2329735"/>
            <a:ext cx="1115695" cy="596900"/>
          </a:xfrm>
          <a:prstGeom prst="rect">
            <a:avLst/>
          </a:prstGeom>
          <a:noFill/>
          <a:ln>
            <a:noFill/>
          </a:ln>
        </p:spPr>
      </p:pic>
      <p:pic>
        <p:nvPicPr>
          <p:cNvPr id="14" name="Picture 13" descr="Campus Logic Sponsor Logo">
            <a:extLst>
              <a:ext uri="{FF2B5EF4-FFF2-40B4-BE49-F238E27FC236}">
                <a16:creationId xmlns:a16="http://schemas.microsoft.com/office/drawing/2014/main" id="{5783B111-803E-4401-ADB9-B3ACC41B23F5}"/>
              </a:ext>
            </a:extLst>
          </p:cNvPr>
          <p:cNvPicPr/>
          <p:nvPr/>
        </p:nvPicPr>
        <p:blipFill>
          <a:blip r:embed="rId9" cstate="email">
            <a:extLst>
              <a:ext uri="{28A0092B-C50C-407E-A947-70E740481C1C}">
                <a14:useLocalDpi xmlns:a14="http://schemas.microsoft.com/office/drawing/2010/main"/>
              </a:ext>
            </a:extLst>
          </a:blip>
          <a:srcRect/>
          <a:stretch>
            <a:fillRect/>
          </a:stretch>
        </p:blipFill>
        <p:spPr bwMode="auto">
          <a:xfrm>
            <a:off x="5128510" y="2438885"/>
            <a:ext cx="1388745" cy="285750"/>
          </a:xfrm>
          <a:prstGeom prst="rect">
            <a:avLst/>
          </a:prstGeom>
          <a:noFill/>
          <a:ln>
            <a:noFill/>
          </a:ln>
        </p:spPr>
      </p:pic>
      <p:pic>
        <p:nvPicPr>
          <p:cNvPr id="15" name="Picture 14" descr="Logo&#10;&#10;Description automatically generated">
            <a:extLst>
              <a:ext uri="{FF2B5EF4-FFF2-40B4-BE49-F238E27FC236}">
                <a16:creationId xmlns:a16="http://schemas.microsoft.com/office/drawing/2014/main" id="{860E6658-F758-4CF1-92FF-5F6D6AE573E5}"/>
              </a:ext>
            </a:extLst>
          </p:cNvPr>
          <p:cNvPicPr/>
          <p:nvPr/>
        </p:nvPicPr>
        <p:blipFill>
          <a:blip r:embed="rId10" cstate="email">
            <a:extLst>
              <a:ext uri="{28A0092B-C50C-407E-A947-70E740481C1C}">
                <a14:useLocalDpi xmlns:a14="http://schemas.microsoft.com/office/drawing/2010/main"/>
              </a:ext>
            </a:extLst>
          </a:blip>
          <a:srcRect/>
          <a:stretch>
            <a:fillRect/>
          </a:stretch>
        </p:blipFill>
        <p:spPr bwMode="auto">
          <a:xfrm>
            <a:off x="6702753" y="2257863"/>
            <a:ext cx="1313180" cy="544195"/>
          </a:xfrm>
          <a:prstGeom prst="rect">
            <a:avLst/>
          </a:prstGeom>
          <a:noFill/>
          <a:ln>
            <a:noFill/>
          </a:ln>
        </p:spPr>
      </p:pic>
      <p:pic>
        <p:nvPicPr>
          <p:cNvPr id="16" name="Picture 15" descr="Logo&#10;&#10;Description automatically generated">
            <a:extLst>
              <a:ext uri="{FF2B5EF4-FFF2-40B4-BE49-F238E27FC236}">
                <a16:creationId xmlns:a16="http://schemas.microsoft.com/office/drawing/2014/main" id="{E1A78A8D-FC66-45C8-9E58-B5CF771AE168}"/>
              </a:ext>
            </a:extLst>
          </p:cNvPr>
          <p:cNvPicPr/>
          <p:nvPr/>
        </p:nvPicPr>
        <p:blipFill>
          <a:blip r:embed="rId11" cstate="email">
            <a:extLst>
              <a:ext uri="{28A0092B-C50C-407E-A947-70E740481C1C}">
                <a14:useLocalDpi xmlns:a14="http://schemas.microsoft.com/office/drawing/2010/main"/>
              </a:ext>
            </a:extLst>
          </a:blip>
          <a:srcRect/>
          <a:stretch>
            <a:fillRect/>
          </a:stretch>
        </p:blipFill>
        <p:spPr bwMode="auto">
          <a:xfrm>
            <a:off x="8548370" y="2359828"/>
            <a:ext cx="1300480" cy="443865"/>
          </a:xfrm>
          <a:prstGeom prst="rect">
            <a:avLst/>
          </a:prstGeom>
          <a:noFill/>
          <a:ln>
            <a:noFill/>
          </a:ln>
        </p:spPr>
      </p:pic>
      <p:pic>
        <p:nvPicPr>
          <p:cNvPr id="17" name="Picture 16" descr="Ascendium_Attigo_Logo">
            <a:extLst>
              <a:ext uri="{FF2B5EF4-FFF2-40B4-BE49-F238E27FC236}">
                <a16:creationId xmlns:a16="http://schemas.microsoft.com/office/drawing/2014/main" id="{0F19A9CF-9FC1-4D5E-AF09-A298D8464C18}"/>
              </a:ext>
            </a:extLst>
          </p:cNvPr>
          <p:cNvPicPr/>
          <p:nvPr/>
        </p:nvPicPr>
        <p:blipFill>
          <a:blip r:embed="rId12" cstate="email">
            <a:extLst>
              <a:ext uri="{28A0092B-C50C-407E-A947-70E740481C1C}">
                <a14:useLocalDpi xmlns:a14="http://schemas.microsoft.com/office/drawing/2010/main"/>
              </a:ext>
            </a:extLst>
          </a:blip>
          <a:srcRect/>
          <a:stretch>
            <a:fillRect/>
          </a:stretch>
        </p:blipFill>
        <p:spPr bwMode="auto">
          <a:xfrm>
            <a:off x="1078263" y="3184786"/>
            <a:ext cx="1673860" cy="342900"/>
          </a:xfrm>
          <a:prstGeom prst="rect">
            <a:avLst/>
          </a:prstGeom>
          <a:noFill/>
          <a:ln>
            <a:noFill/>
          </a:ln>
        </p:spPr>
      </p:pic>
      <p:pic>
        <p:nvPicPr>
          <p:cNvPr id="18" name="Picture 17" descr="Citizens_New_Logo_2021">
            <a:extLst>
              <a:ext uri="{FF2B5EF4-FFF2-40B4-BE49-F238E27FC236}">
                <a16:creationId xmlns:a16="http://schemas.microsoft.com/office/drawing/2014/main" id="{51D6FD48-0C43-4710-BF09-229FDBA85D85}"/>
              </a:ext>
            </a:extLst>
          </p:cNvPr>
          <p:cNvPicPr/>
          <p:nvPr/>
        </p:nvPicPr>
        <p:blipFill>
          <a:blip r:embed="rId13" cstate="email">
            <a:extLst>
              <a:ext uri="{28A0092B-C50C-407E-A947-70E740481C1C}">
                <a14:useLocalDpi xmlns:a14="http://schemas.microsoft.com/office/drawing/2010/main"/>
              </a:ext>
            </a:extLst>
          </a:blip>
          <a:srcRect/>
          <a:stretch>
            <a:fillRect/>
          </a:stretch>
        </p:blipFill>
        <p:spPr bwMode="auto">
          <a:xfrm>
            <a:off x="3166020" y="3257549"/>
            <a:ext cx="1588770" cy="342900"/>
          </a:xfrm>
          <a:prstGeom prst="rect">
            <a:avLst/>
          </a:prstGeom>
          <a:noFill/>
          <a:ln>
            <a:noFill/>
          </a:ln>
        </p:spPr>
      </p:pic>
      <p:pic>
        <p:nvPicPr>
          <p:cNvPr id="20" name="Picture 19" descr="College Ave Sponsor Logo">
            <a:extLst>
              <a:ext uri="{FF2B5EF4-FFF2-40B4-BE49-F238E27FC236}">
                <a16:creationId xmlns:a16="http://schemas.microsoft.com/office/drawing/2014/main" id="{795C6CCA-9475-425F-BBD0-A3D66E8E42CA}"/>
              </a:ext>
            </a:extLst>
          </p:cNvPr>
          <p:cNvPicPr/>
          <p:nvPr/>
        </p:nvPicPr>
        <p:blipFill>
          <a:blip r:embed="rId14" cstate="email">
            <a:extLst>
              <a:ext uri="{28A0092B-C50C-407E-A947-70E740481C1C}">
                <a14:useLocalDpi xmlns:a14="http://schemas.microsoft.com/office/drawing/2010/main"/>
              </a:ext>
            </a:extLst>
          </a:blip>
          <a:srcRect/>
          <a:stretch>
            <a:fillRect/>
          </a:stretch>
        </p:blipFill>
        <p:spPr bwMode="auto">
          <a:xfrm>
            <a:off x="4928485" y="3181922"/>
            <a:ext cx="1588770" cy="544195"/>
          </a:xfrm>
          <a:prstGeom prst="rect">
            <a:avLst/>
          </a:prstGeom>
          <a:noFill/>
          <a:ln>
            <a:noFill/>
          </a:ln>
        </p:spPr>
      </p:pic>
      <p:pic>
        <p:nvPicPr>
          <p:cNvPr id="21" name="Picture 20" descr="A picture containing text, clipart&#10;&#10;Description automatically generated">
            <a:extLst>
              <a:ext uri="{FF2B5EF4-FFF2-40B4-BE49-F238E27FC236}">
                <a16:creationId xmlns:a16="http://schemas.microsoft.com/office/drawing/2014/main" id="{C6401177-0C64-4A0C-9260-EA0D0F49A32C}"/>
              </a:ext>
            </a:extLst>
          </p:cNvPr>
          <p:cNvPicPr/>
          <p:nvPr/>
        </p:nvPicPr>
        <p:blipFill>
          <a:blip r:embed="rId15" cstate="email">
            <a:extLst>
              <a:ext uri="{28A0092B-C50C-407E-A947-70E740481C1C}">
                <a14:useLocalDpi xmlns:a14="http://schemas.microsoft.com/office/drawing/2010/main"/>
              </a:ext>
            </a:extLst>
          </a:blip>
          <a:srcRect/>
          <a:stretch>
            <a:fillRect/>
          </a:stretch>
        </p:blipFill>
        <p:spPr bwMode="auto">
          <a:xfrm>
            <a:off x="6584008" y="2985294"/>
            <a:ext cx="1550670" cy="692150"/>
          </a:xfrm>
          <a:prstGeom prst="rect">
            <a:avLst/>
          </a:prstGeom>
          <a:noFill/>
          <a:ln>
            <a:noFill/>
          </a:ln>
        </p:spPr>
      </p:pic>
      <p:pic>
        <p:nvPicPr>
          <p:cNvPr id="22" name="Picture 21" descr="A picture containing text, clipart&#10;&#10;Description automatically generated">
            <a:extLst>
              <a:ext uri="{FF2B5EF4-FFF2-40B4-BE49-F238E27FC236}">
                <a16:creationId xmlns:a16="http://schemas.microsoft.com/office/drawing/2014/main" id="{4A187074-D7C5-45A7-88D9-67FA96BFF092}"/>
              </a:ext>
            </a:extLst>
          </p:cNvPr>
          <p:cNvPicPr/>
          <p:nvPr/>
        </p:nvPicPr>
        <p:blipFill>
          <a:blip r:embed="rId16" cstate="email">
            <a:extLst>
              <a:ext uri="{28A0092B-C50C-407E-A947-70E740481C1C}">
                <a14:useLocalDpi xmlns:a14="http://schemas.microsoft.com/office/drawing/2010/main"/>
              </a:ext>
            </a:extLst>
          </a:blip>
          <a:srcRect/>
          <a:stretch>
            <a:fillRect/>
          </a:stretch>
        </p:blipFill>
        <p:spPr bwMode="auto">
          <a:xfrm>
            <a:off x="8423275" y="3206432"/>
            <a:ext cx="1550670" cy="445135"/>
          </a:xfrm>
          <a:prstGeom prst="rect">
            <a:avLst/>
          </a:prstGeom>
          <a:noFill/>
          <a:ln>
            <a:noFill/>
          </a:ln>
        </p:spPr>
      </p:pic>
      <p:pic>
        <p:nvPicPr>
          <p:cNvPr id="24" name="Picture 23" descr="Logo, icon&#10;&#10;Description automatically generated with medium confidence">
            <a:extLst>
              <a:ext uri="{FF2B5EF4-FFF2-40B4-BE49-F238E27FC236}">
                <a16:creationId xmlns:a16="http://schemas.microsoft.com/office/drawing/2014/main" id="{A53FA246-192B-49F7-8642-260F739AC94D}"/>
              </a:ext>
            </a:extLst>
          </p:cNvPr>
          <p:cNvPicPr/>
          <p:nvPr/>
        </p:nvPicPr>
        <p:blipFill>
          <a:blip r:embed="rId17" cstate="email">
            <a:extLst>
              <a:ext uri="{28A0092B-C50C-407E-A947-70E740481C1C}">
                <a14:useLocalDpi xmlns:a14="http://schemas.microsoft.com/office/drawing/2010/main"/>
              </a:ext>
            </a:extLst>
          </a:blip>
          <a:srcRect/>
          <a:stretch>
            <a:fillRect/>
          </a:stretch>
        </p:blipFill>
        <p:spPr bwMode="auto">
          <a:xfrm>
            <a:off x="3257629" y="4275057"/>
            <a:ext cx="1703070" cy="238125"/>
          </a:xfrm>
          <a:prstGeom prst="rect">
            <a:avLst/>
          </a:prstGeom>
          <a:noFill/>
          <a:ln>
            <a:noFill/>
          </a:ln>
        </p:spPr>
      </p:pic>
      <p:pic>
        <p:nvPicPr>
          <p:cNvPr id="25" name="Picture 24" descr="Logo, company name&#10;&#10;Description automatically generated">
            <a:extLst>
              <a:ext uri="{FF2B5EF4-FFF2-40B4-BE49-F238E27FC236}">
                <a16:creationId xmlns:a16="http://schemas.microsoft.com/office/drawing/2014/main" id="{A5719E57-DFBF-4947-A3B0-A51702FC0B65}"/>
              </a:ext>
            </a:extLst>
          </p:cNvPr>
          <p:cNvPicPr/>
          <p:nvPr/>
        </p:nvPicPr>
        <p:blipFill>
          <a:blip r:embed="rId18" cstate="email">
            <a:extLst>
              <a:ext uri="{28A0092B-C50C-407E-A947-70E740481C1C}">
                <a14:useLocalDpi xmlns:a14="http://schemas.microsoft.com/office/drawing/2010/main"/>
              </a:ext>
            </a:extLst>
          </a:blip>
          <a:srcRect/>
          <a:stretch>
            <a:fillRect/>
          </a:stretch>
        </p:blipFill>
        <p:spPr bwMode="auto">
          <a:xfrm>
            <a:off x="5277145" y="3938385"/>
            <a:ext cx="1047750" cy="1047750"/>
          </a:xfrm>
          <a:prstGeom prst="rect">
            <a:avLst/>
          </a:prstGeom>
          <a:noFill/>
          <a:ln>
            <a:noFill/>
          </a:ln>
        </p:spPr>
      </p:pic>
      <p:pic>
        <p:nvPicPr>
          <p:cNvPr id="26" name="Picture 25" descr="Logo&#10;&#10;Description automatically generated">
            <a:extLst>
              <a:ext uri="{FF2B5EF4-FFF2-40B4-BE49-F238E27FC236}">
                <a16:creationId xmlns:a16="http://schemas.microsoft.com/office/drawing/2014/main" id="{89835C95-FF6B-4774-AE86-7088E0303BA3}"/>
              </a:ext>
            </a:extLst>
          </p:cNvPr>
          <p:cNvPicPr/>
          <p:nvPr/>
        </p:nvPicPr>
        <p:blipFill>
          <a:blip r:embed="rId19" cstate="email">
            <a:extLst>
              <a:ext uri="{28A0092B-C50C-407E-A947-70E740481C1C}">
                <a14:useLocalDpi xmlns:a14="http://schemas.microsoft.com/office/drawing/2010/main"/>
              </a:ext>
            </a:extLst>
          </a:blip>
          <a:srcRect/>
          <a:stretch>
            <a:fillRect/>
          </a:stretch>
        </p:blipFill>
        <p:spPr bwMode="auto">
          <a:xfrm>
            <a:off x="6750810" y="4043916"/>
            <a:ext cx="1200150" cy="700405"/>
          </a:xfrm>
          <a:prstGeom prst="rect">
            <a:avLst/>
          </a:prstGeom>
          <a:noFill/>
          <a:ln>
            <a:noFill/>
          </a:ln>
        </p:spPr>
      </p:pic>
      <p:pic>
        <p:nvPicPr>
          <p:cNvPr id="27" name="Picture 26" descr="Logo, company name&#10;&#10;Description automatically generated">
            <a:extLst>
              <a:ext uri="{FF2B5EF4-FFF2-40B4-BE49-F238E27FC236}">
                <a16:creationId xmlns:a16="http://schemas.microsoft.com/office/drawing/2014/main" id="{1B9257D8-C6BA-4016-94D7-4E5F0EB5E94C}"/>
              </a:ext>
            </a:extLst>
          </p:cNvPr>
          <p:cNvPicPr/>
          <p:nvPr/>
        </p:nvPicPr>
        <p:blipFill>
          <a:blip r:embed="rId20" cstate="email">
            <a:extLst>
              <a:ext uri="{28A0092B-C50C-407E-A947-70E740481C1C}">
                <a14:useLocalDpi xmlns:a14="http://schemas.microsoft.com/office/drawing/2010/main"/>
              </a:ext>
            </a:extLst>
          </a:blip>
          <a:srcRect/>
          <a:stretch>
            <a:fillRect/>
          </a:stretch>
        </p:blipFill>
        <p:spPr bwMode="auto">
          <a:xfrm>
            <a:off x="8230870" y="3998029"/>
            <a:ext cx="1935480" cy="929640"/>
          </a:xfrm>
          <a:prstGeom prst="rect">
            <a:avLst/>
          </a:prstGeom>
          <a:noFill/>
          <a:ln>
            <a:noFill/>
          </a:ln>
        </p:spPr>
      </p:pic>
      <p:pic>
        <p:nvPicPr>
          <p:cNvPr id="3" name="Picture 2">
            <a:extLst>
              <a:ext uri="{FF2B5EF4-FFF2-40B4-BE49-F238E27FC236}">
                <a16:creationId xmlns:a16="http://schemas.microsoft.com/office/drawing/2014/main" id="{C6934CA4-C5D5-4B53-9A8C-B3EF3646950E}"/>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3257629" y="4762337"/>
            <a:ext cx="1318907" cy="956632"/>
          </a:xfrm>
          <a:prstGeom prst="rect">
            <a:avLst/>
          </a:prstGeom>
        </p:spPr>
      </p:pic>
      <p:pic>
        <p:nvPicPr>
          <p:cNvPr id="28" name="Picture 27" descr="Ocelot Sponsor Logo">
            <a:extLst>
              <a:ext uri="{FF2B5EF4-FFF2-40B4-BE49-F238E27FC236}">
                <a16:creationId xmlns:a16="http://schemas.microsoft.com/office/drawing/2014/main" id="{F930C5CD-94FA-45FD-92F7-978A9F29EE00}"/>
              </a:ext>
            </a:extLst>
          </p:cNvPr>
          <p:cNvPicPr>
            <a:picLocks noChangeAspect="1"/>
          </p:cNvPicPr>
          <p:nvPr/>
        </p:nvPicPr>
        <p:blipFill>
          <a:blip r:embed="rId22" cstate="email">
            <a:extLst>
              <a:ext uri="{28A0092B-C50C-407E-A947-70E740481C1C}">
                <a14:useLocalDpi xmlns:a14="http://schemas.microsoft.com/office/drawing/2010/main"/>
              </a:ext>
            </a:extLst>
          </a:blip>
          <a:srcRect/>
          <a:stretch>
            <a:fillRect/>
          </a:stretch>
        </p:blipFill>
        <p:spPr bwMode="auto">
          <a:xfrm>
            <a:off x="3166020" y="2428725"/>
            <a:ext cx="1549400" cy="306070"/>
          </a:xfrm>
          <a:prstGeom prst="rect">
            <a:avLst/>
          </a:prstGeom>
          <a:noFill/>
          <a:ln>
            <a:noFill/>
          </a:ln>
        </p:spPr>
      </p:pic>
      <p:pic>
        <p:nvPicPr>
          <p:cNvPr id="29" name="Picture 28" descr="OSFA_Logo">
            <a:extLst>
              <a:ext uri="{FF2B5EF4-FFF2-40B4-BE49-F238E27FC236}">
                <a16:creationId xmlns:a16="http://schemas.microsoft.com/office/drawing/2014/main" id="{6D4FE608-57A1-4032-912D-3FE47674F583}"/>
              </a:ext>
            </a:extLst>
          </p:cNvPr>
          <p:cNvPicPr>
            <a:picLocks noChangeAspect="1"/>
          </p:cNvPicPr>
          <p:nvPr/>
        </p:nvPicPr>
        <p:blipFill>
          <a:blip r:embed="rId23" cstate="email">
            <a:extLst>
              <a:ext uri="{28A0092B-C50C-407E-A947-70E740481C1C}">
                <a14:useLocalDpi xmlns:a14="http://schemas.microsoft.com/office/drawing/2010/main"/>
              </a:ext>
            </a:extLst>
          </a:blip>
          <a:srcRect/>
          <a:stretch>
            <a:fillRect/>
          </a:stretch>
        </p:blipFill>
        <p:spPr bwMode="auto">
          <a:xfrm>
            <a:off x="5289845" y="5173104"/>
            <a:ext cx="1022350" cy="636270"/>
          </a:xfrm>
          <a:prstGeom prst="rect">
            <a:avLst/>
          </a:prstGeom>
          <a:noFill/>
          <a:ln>
            <a:noFill/>
          </a:ln>
        </p:spPr>
      </p:pic>
      <p:pic>
        <p:nvPicPr>
          <p:cNvPr id="30" name="Picture 29" descr="Discover Student Loans">
            <a:extLst>
              <a:ext uri="{FF2B5EF4-FFF2-40B4-BE49-F238E27FC236}">
                <a16:creationId xmlns:a16="http://schemas.microsoft.com/office/drawing/2014/main" id="{6043B494-F189-4EC6-835F-161549533DF2}"/>
              </a:ext>
            </a:extLst>
          </p:cNvPr>
          <p:cNvPicPr>
            <a:picLocks noChangeAspect="1"/>
          </p:cNvPicPr>
          <p:nvPr/>
        </p:nvPicPr>
        <p:blipFill>
          <a:blip r:embed="rId24" cstate="email">
            <a:extLst>
              <a:ext uri="{28A0092B-C50C-407E-A947-70E740481C1C}">
                <a14:useLocalDpi xmlns:a14="http://schemas.microsoft.com/office/drawing/2010/main"/>
              </a:ext>
            </a:extLst>
          </a:blip>
          <a:srcRect/>
          <a:stretch>
            <a:fillRect/>
          </a:stretch>
        </p:blipFill>
        <p:spPr bwMode="auto">
          <a:xfrm>
            <a:off x="1371802" y="5052219"/>
            <a:ext cx="1005205" cy="513715"/>
          </a:xfrm>
          <a:prstGeom prst="rect">
            <a:avLst/>
          </a:prstGeom>
          <a:noFill/>
          <a:ln>
            <a:noFill/>
          </a:ln>
        </p:spPr>
      </p:pic>
      <p:pic>
        <p:nvPicPr>
          <p:cNvPr id="13" name="Picture 12" descr="Logo&#10;&#10;Description automatically generated">
            <a:extLst>
              <a:ext uri="{FF2B5EF4-FFF2-40B4-BE49-F238E27FC236}">
                <a16:creationId xmlns:a16="http://schemas.microsoft.com/office/drawing/2014/main" id="{C2E5B65D-A920-435B-B208-6CB5A0B34E74}"/>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1288300" y="4194568"/>
            <a:ext cx="1385321" cy="443303"/>
          </a:xfrm>
          <a:prstGeom prst="rect">
            <a:avLst/>
          </a:prstGeom>
        </p:spPr>
      </p:pic>
    </p:spTree>
    <p:extLst>
      <p:ext uri="{BB962C8B-B14F-4D97-AF65-F5344CB8AC3E}">
        <p14:creationId xmlns:p14="http://schemas.microsoft.com/office/powerpoint/2010/main" val="7012289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B017A8B-371E-4465-B10F-27CF4DB2FFEB}"/>
              </a:ext>
            </a:extLst>
          </p:cNvPr>
          <p:cNvSpPr>
            <a:spLocks noGrp="1"/>
          </p:cNvSpPr>
          <p:nvPr>
            <p:ph type="subTitle" idx="1"/>
          </p:nvPr>
        </p:nvSpPr>
        <p:spPr>
          <a:xfrm>
            <a:off x="0" y="2601119"/>
            <a:ext cx="12012328" cy="1655762"/>
          </a:xfrm>
        </p:spPr>
        <p:txBody>
          <a:bodyPr>
            <a:normAutofit/>
          </a:bodyPr>
          <a:lstStyle/>
          <a:p>
            <a:r>
              <a:rPr lang="en-US" sz="9600" dirty="0"/>
              <a:t>Questions/Comments?</a:t>
            </a:r>
          </a:p>
        </p:txBody>
      </p:sp>
      <p:pic>
        <p:nvPicPr>
          <p:cNvPr id="7" name="Picture 6">
            <a:extLst>
              <a:ext uri="{FF2B5EF4-FFF2-40B4-BE49-F238E27FC236}">
                <a16:creationId xmlns:a16="http://schemas.microsoft.com/office/drawing/2014/main" id="{0C6194DA-0049-4287-ADEF-21E2DF278BD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88443" y="248443"/>
            <a:ext cx="6615114" cy="2205038"/>
          </a:xfrm>
          <a:prstGeom prst="rect">
            <a:avLst/>
          </a:prstGeom>
        </p:spPr>
      </p:pic>
      <p:pic>
        <p:nvPicPr>
          <p:cNvPr id="9" name="Picture 8">
            <a:extLst>
              <a:ext uri="{FF2B5EF4-FFF2-40B4-BE49-F238E27FC236}">
                <a16:creationId xmlns:a16="http://schemas.microsoft.com/office/drawing/2014/main" id="{0F9FFC9F-11C2-4DA3-B78D-1CCC90A1BF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27949" y="4404519"/>
            <a:ext cx="2736102" cy="2297342"/>
          </a:xfrm>
          <a:prstGeom prst="rect">
            <a:avLst/>
          </a:prstGeom>
        </p:spPr>
      </p:pic>
      <p:sp>
        <p:nvSpPr>
          <p:cNvPr id="10" name="Slide Number Placeholder 9">
            <a:extLst>
              <a:ext uri="{FF2B5EF4-FFF2-40B4-BE49-F238E27FC236}">
                <a16:creationId xmlns:a16="http://schemas.microsoft.com/office/drawing/2014/main" id="{53278646-03CC-4CDF-8B06-FC2E4A0B2CCE}"/>
              </a:ext>
            </a:extLst>
          </p:cNvPr>
          <p:cNvSpPr>
            <a:spLocks noGrp="1"/>
          </p:cNvSpPr>
          <p:nvPr>
            <p:ph type="sldNum" sz="quarter" idx="12"/>
          </p:nvPr>
        </p:nvSpPr>
        <p:spPr/>
        <p:txBody>
          <a:bodyPr/>
          <a:lstStyle/>
          <a:p>
            <a:fld id="{3159B74A-0164-445D-A750-9F6B0542B371}" type="slidenum">
              <a:rPr lang="en-US" smtClean="0"/>
              <a:t>41</a:t>
            </a:fld>
            <a:endParaRPr lang="en-US"/>
          </a:p>
        </p:txBody>
      </p:sp>
    </p:spTree>
    <p:extLst>
      <p:ext uri="{BB962C8B-B14F-4D97-AF65-F5344CB8AC3E}">
        <p14:creationId xmlns:p14="http://schemas.microsoft.com/office/powerpoint/2010/main" val="2814700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B1CF897E-6070-8445-A4DD-0875EBB57447}"/>
              </a:ext>
            </a:extLst>
          </p:cNvPr>
          <p:cNvGraphicFramePr>
            <a:graphicFrameLocks noGrp="1"/>
          </p:cNvGraphicFramePr>
          <p:nvPr>
            <p:ph idx="1"/>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a:extLst>
              <a:ext uri="{FF2B5EF4-FFF2-40B4-BE49-F238E27FC236}">
                <a16:creationId xmlns:a16="http://schemas.microsoft.com/office/drawing/2014/main" id="{23E70306-35E7-E242-AC8B-5A004C2A1999}"/>
              </a:ext>
            </a:extLst>
          </p:cNvPr>
          <p:cNvSpPr>
            <a:spLocks noGrp="1"/>
          </p:cNvSpPr>
          <p:nvPr>
            <p:ph type="body" sz="half" idx="2"/>
          </p:nvPr>
        </p:nvSpPr>
        <p:spPr>
          <a:xfrm>
            <a:off x="526473" y="665018"/>
            <a:ext cx="4370243" cy="5527964"/>
          </a:xfrm>
        </p:spPr>
        <p:txBody>
          <a:bodyPr anchor="ctr">
            <a:normAutofit lnSpcReduction="10000"/>
          </a:bodyPr>
          <a:lstStyle/>
          <a:p>
            <a:r>
              <a:rPr lang="en-US" b="1" dirty="0"/>
              <a:t>Inclusion</a:t>
            </a:r>
          </a:p>
          <a:p>
            <a:r>
              <a:rPr lang="en-US" dirty="0"/>
              <a:t>A sense of belonging.  A process that engages each individual and makes people feel valued as being essential to the success of an organization</a:t>
            </a:r>
          </a:p>
          <a:p>
            <a:endParaRPr lang="en-US" dirty="0"/>
          </a:p>
          <a:p>
            <a:r>
              <a:rPr lang="en-US" b="1" dirty="0"/>
              <a:t>Diversity</a:t>
            </a:r>
          </a:p>
          <a:p>
            <a:r>
              <a:rPr lang="en-US" dirty="0"/>
              <a:t>Any dimension that can be used to differentiate groups and people from one another</a:t>
            </a:r>
          </a:p>
          <a:p>
            <a:endParaRPr lang="en-US" dirty="0"/>
          </a:p>
          <a:p>
            <a:r>
              <a:rPr lang="en-US" b="1" dirty="0"/>
              <a:t>Equity</a:t>
            </a:r>
          </a:p>
          <a:p>
            <a:r>
              <a:rPr lang="en-US" dirty="0"/>
              <a:t>Creating fairness by providing people with individualized resources, treatment, and support in order to compensate for differences between individuals</a:t>
            </a:r>
          </a:p>
          <a:p>
            <a:endParaRPr lang="en-US" dirty="0"/>
          </a:p>
          <a:p>
            <a:r>
              <a:rPr lang="en-US" b="1" dirty="0"/>
              <a:t>Access</a:t>
            </a:r>
          </a:p>
          <a:p>
            <a:r>
              <a:rPr lang="en-US" dirty="0"/>
              <a:t>Equitable access to services, equipment, and accommodations necessary for productivity in the workplace</a:t>
            </a:r>
          </a:p>
        </p:txBody>
      </p:sp>
    </p:spTree>
    <p:extLst>
      <p:ext uri="{BB962C8B-B14F-4D97-AF65-F5344CB8AC3E}">
        <p14:creationId xmlns:p14="http://schemas.microsoft.com/office/powerpoint/2010/main" val="4017170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3E70306-35E7-E242-AC8B-5A004C2A1999}"/>
              </a:ext>
            </a:extLst>
          </p:cNvPr>
          <p:cNvSpPr>
            <a:spLocks noGrp="1"/>
          </p:cNvSpPr>
          <p:nvPr>
            <p:ph type="body" sz="half" idx="2"/>
          </p:nvPr>
        </p:nvSpPr>
        <p:spPr>
          <a:xfrm>
            <a:off x="420595" y="426842"/>
            <a:ext cx="4370243" cy="2997395"/>
          </a:xfrm>
        </p:spPr>
        <p:txBody>
          <a:bodyPr anchor="ctr">
            <a:normAutofit/>
          </a:bodyPr>
          <a:lstStyle/>
          <a:p>
            <a:r>
              <a:rPr lang="en-US" sz="2400" b="1" dirty="0"/>
              <a:t>Inclusion</a:t>
            </a:r>
          </a:p>
          <a:p>
            <a:r>
              <a:rPr lang="en-US" sz="2400" dirty="0"/>
              <a:t>A sense of belonging.  A process that engages each individual and makes people feel valued as being essential to the success of an organization</a:t>
            </a:r>
          </a:p>
          <a:p>
            <a:endParaRPr lang="en-US" sz="2400" dirty="0"/>
          </a:p>
        </p:txBody>
      </p:sp>
      <p:pic>
        <p:nvPicPr>
          <p:cNvPr id="7" name="Content Placeholder 6">
            <a:extLst>
              <a:ext uri="{FF2B5EF4-FFF2-40B4-BE49-F238E27FC236}">
                <a16:creationId xmlns:a16="http://schemas.microsoft.com/office/drawing/2014/main" id="{55656A7A-23F1-72D6-9E71-70D806A54B36}"/>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096000" y="987424"/>
            <a:ext cx="4967348" cy="4873625"/>
          </a:xfrm>
        </p:spPr>
      </p:pic>
    </p:spTree>
    <p:extLst>
      <p:ext uri="{BB962C8B-B14F-4D97-AF65-F5344CB8AC3E}">
        <p14:creationId xmlns:p14="http://schemas.microsoft.com/office/powerpoint/2010/main" val="2336801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3E70306-35E7-E242-AC8B-5A004C2A1999}"/>
              </a:ext>
            </a:extLst>
          </p:cNvPr>
          <p:cNvSpPr>
            <a:spLocks noGrp="1"/>
          </p:cNvSpPr>
          <p:nvPr>
            <p:ph type="body" sz="half" idx="2"/>
          </p:nvPr>
        </p:nvSpPr>
        <p:spPr>
          <a:xfrm>
            <a:off x="526474" y="419400"/>
            <a:ext cx="4517562" cy="2471446"/>
          </a:xfrm>
        </p:spPr>
        <p:txBody>
          <a:bodyPr wrap="square" anchor="ctr">
            <a:spAutoFit/>
          </a:bodyPr>
          <a:lstStyle/>
          <a:p>
            <a:endParaRPr lang="en-US" sz="2400" dirty="0"/>
          </a:p>
          <a:p>
            <a:r>
              <a:rPr lang="en-US" sz="2400" b="1" dirty="0"/>
              <a:t>Diversity</a:t>
            </a:r>
          </a:p>
          <a:p>
            <a:r>
              <a:rPr lang="en-US" sz="2400" dirty="0"/>
              <a:t>Any dimension that can be used to differentiate groups and people from one another</a:t>
            </a:r>
          </a:p>
          <a:p>
            <a:endParaRPr lang="en-US" sz="2400" dirty="0"/>
          </a:p>
        </p:txBody>
      </p:sp>
      <p:pic>
        <p:nvPicPr>
          <p:cNvPr id="6" name="Content Placeholder 5">
            <a:extLst>
              <a:ext uri="{FF2B5EF4-FFF2-40B4-BE49-F238E27FC236}">
                <a16:creationId xmlns:a16="http://schemas.microsoft.com/office/drawing/2014/main" id="{3C999C34-878C-D107-DDFA-E6D520454E90}"/>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096000" y="773993"/>
            <a:ext cx="4922067" cy="5310014"/>
          </a:xfrm>
        </p:spPr>
      </p:pic>
    </p:spTree>
    <p:extLst>
      <p:ext uri="{BB962C8B-B14F-4D97-AF65-F5344CB8AC3E}">
        <p14:creationId xmlns:p14="http://schemas.microsoft.com/office/powerpoint/2010/main" val="795546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3E70306-35E7-E242-AC8B-5A004C2A1999}"/>
              </a:ext>
            </a:extLst>
          </p:cNvPr>
          <p:cNvSpPr>
            <a:spLocks noGrp="1"/>
          </p:cNvSpPr>
          <p:nvPr>
            <p:ph type="body" sz="half" idx="2"/>
          </p:nvPr>
        </p:nvSpPr>
        <p:spPr>
          <a:xfrm>
            <a:off x="410970" y="327258"/>
            <a:ext cx="4370243" cy="3623037"/>
          </a:xfrm>
        </p:spPr>
        <p:txBody>
          <a:bodyPr anchor="ctr">
            <a:normAutofit/>
          </a:bodyPr>
          <a:lstStyle/>
          <a:p>
            <a:endParaRPr lang="en-US" sz="2400" dirty="0"/>
          </a:p>
          <a:p>
            <a:r>
              <a:rPr lang="en-US" sz="2400" b="1" dirty="0"/>
              <a:t>Equity</a:t>
            </a:r>
          </a:p>
          <a:p>
            <a:r>
              <a:rPr lang="en-US" sz="2400" dirty="0"/>
              <a:t>Creating fairness by providing people with individualized resources, treatment, and support in order to compensate for differences between individuals</a:t>
            </a:r>
          </a:p>
          <a:p>
            <a:endParaRPr lang="en-US" sz="2400" dirty="0"/>
          </a:p>
        </p:txBody>
      </p:sp>
      <p:pic>
        <p:nvPicPr>
          <p:cNvPr id="7" name="Content Placeholder 6">
            <a:extLst>
              <a:ext uri="{FF2B5EF4-FFF2-40B4-BE49-F238E27FC236}">
                <a16:creationId xmlns:a16="http://schemas.microsoft.com/office/drawing/2014/main" id="{DBCF5F3D-C5F0-C15E-C1CD-3C0396BEE3F7}"/>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096000" y="992187"/>
            <a:ext cx="5009447" cy="4873625"/>
          </a:xfrm>
        </p:spPr>
      </p:pic>
    </p:spTree>
    <p:extLst>
      <p:ext uri="{BB962C8B-B14F-4D97-AF65-F5344CB8AC3E}">
        <p14:creationId xmlns:p14="http://schemas.microsoft.com/office/powerpoint/2010/main" val="1479146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CC52A101-DE72-6A90-0F2F-132BE4F13D55}"/>
              </a:ext>
            </a:extLst>
          </p:cNvPr>
          <p:cNvSpPr>
            <a:spLocks noGrp="1"/>
          </p:cNvSpPr>
          <p:nvPr>
            <p:ph idx="1"/>
          </p:nvPr>
        </p:nvSpPr>
        <p:spPr>
          <a:xfrm>
            <a:off x="5547222" y="781965"/>
            <a:ext cx="6172200" cy="4873625"/>
          </a:xfrm>
        </p:spPr>
        <p:txBody>
          <a:bodyPr vert="vert">
            <a:normAutofit/>
          </a:bodyPr>
          <a:lstStyle/>
          <a:p>
            <a:pPr marL="0" indent="0" algn="r">
              <a:buNone/>
            </a:pPr>
            <a:r>
              <a:rPr lang="en-US" sz="1200"/>
              <a:t>www.iesalc.unesco.org</a:t>
            </a:r>
            <a:endParaRPr lang="en-US" sz="1200" dirty="0"/>
          </a:p>
        </p:txBody>
      </p:sp>
      <p:sp>
        <p:nvSpPr>
          <p:cNvPr id="3" name="Text Placeholder 2">
            <a:extLst>
              <a:ext uri="{FF2B5EF4-FFF2-40B4-BE49-F238E27FC236}">
                <a16:creationId xmlns:a16="http://schemas.microsoft.com/office/drawing/2014/main" id="{23E70306-35E7-E242-AC8B-5A004C2A1999}"/>
              </a:ext>
            </a:extLst>
          </p:cNvPr>
          <p:cNvSpPr>
            <a:spLocks noGrp="1"/>
          </p:cNvSpPr>
          <p:nvPr>
            <p:ph type="body" sz="half" idx="2"/>
          </p:nvPr>
        </p:nvSpPr>
        <p:spPr>
          <a:xfrm>
            <a:off x="340367" y="279133"/>
            <a:ext cx="4370243" cy="2949268"/>
          </a:xfrm>
        </p:spPr>
        <p:txBody>
          <a:bodyPr anchor="ctr">
            <a:normAutofit/>
          </a:bodyPr>
          <a:lstStyle/>
          <a:p>
            <a:r>
              <a:rPr lang="en-US" sz="2400" b="1" dirty="0"/>
              <a:t>Access</a:t>
            </a:r>
          </a:p>
          <a:p>
            <a:r>
              <a:rPr lang="en-US" sz="2400" dirty="0"/>
              <a:t>Equitable access to services, equipment, and accommodations necessary for productivity in the workplace</a:t>
            </a:r>
          </a:p>
        </p:txBody>
      </p:sp>
      <p:pic>
        <p:nvPicPr>
          <p:cNvPr id="8" name="Content Placeholder 6" descr="A screenshot of a computer&#10;&#10;Description automatically generated with low confidence">
            <a:extLst>
              <a:ext uri="{FF2B5EF4-FFF2-40B4-BE49-F238E27FC236}">
                <a16:creationId xmlns:a16="http://schemas.microsoft.com/office/drawing/2014/main" id="{B0A048EA-62CE-3767-7073-CC750C0C49B0}"/>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rcRect/>
          <a:stretch/>
        </p:blipFill>
        <p:spPr>
          <a:xfrm>
            <a:off x="7300200" y="4560171"/>
            <a:ext cx="2967926" cy="2190837"/>
          </a:xfrm>
          <a:prstGeom prst="rect">
            <a:avLst/>
          </a:prstGeom>
        </p:spPr>
      </p:pic>
      <p:pic>
        <p:nvPicPr>
          <p:cNvPr id="9" name="Content Placeholder 6" descr="A screenshot of a computer&#10;&#10;Description automatically generated with low confidence">
            <a:extLst>
              <a:ext uri="{FF2B5EF4-FFF2-40B4-BE49-F238E27FC236}">
                <a16:creationId xmlns:a16="http://schemas.microsoft.com/office/drawing/2014/main" id="{D0167872-0E78-3028-66EB-5F32E03A71C0}"/>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a:ext>
            </a:extLst>
          </a:blip>
          <a:srcRect/>
          <a:stretch/>
        </p:blipFill>
        <p:spPr>
          <a:xfrm>
            <a:off x="5376327" y="2486585"/>
            <a:ext cx="6815673" cy="1956336"/>
          </a:xfrm>
          <a:prstGeom prst="rect">
            <a:avLst/>
          </a:prstGeom>
        </p:spPr>
      </p:pic>
      <p:pic>
        <p:nvPicPr>
          <p:cNvPr id="10" name="Content Placeholder 6" descr="A screenshot of a computer&#10;&#10;Description automatically generated with low confidence">
            <a:extLst>
              <a:ext uri="{FF2B5EF4-FFF2-40B4-BE49-F238E27FC236}">
                <a16:creationId xmlns:a16="http://schemas.microsoft.com/office/drawing/2014/main" id="{3317EBC6-80A9-7B33-8C0F-417C1FEDBC4E}"/>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a:ext>
            </a:extLst>
          </a:blip>
          <a:srcRect/>
          <a:stretch/>
        </p:blipFill>
        <p:spPr>
          <a:xfrm>
            <a:off x="7231440" y="153849"/>
            <a:ext cx="2803763" cy="2097122"/>
          </a:xfrm>
          <a:prstGeom prst="rect">
            <a:avLst/>
          </a:prstGeom>
        </p:spPr>
      </p:pic>
    </p:spTree>
    <p:extLst>
      <p:ext uri="{BB962C8B-B14F-4D97-AF65-F5344CB8AC3E}">
        <p14:creationId xmlns:p14="http://schemas.microsoft.com/office/powerpoint/2010/main" val="23746983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8314D4AFA49F4D8B813230A7CC2DE9" ma:contentTypeVersion="12" ma:contentTypeDescription="Create a new document." ma:contentTypeScope="" ma:versionID="f275ca343e7b02fcca807629dd8c7129">
  <xsd:schema xmlns:xsd="http://www.w3.org/2001/XMLSchema" xmlns:xs="http://www.w3.org/2001/XMLSchema" xmlns:p="http://schemas.microsoft.com/office/2006/metadata/properties" xmlns:ns2="df53a707-8ccd-43a8-ac22-288a0ca5a4a5" xmlns:ns3="ad067fda-9aef-408f-a7b3-273fc0983f38" targetNamespace="http://schemas.microsoft.com/office/2006/metadata/properties" ma:root="true" ma:fieldsID="a7f83862218bc125153cd52382dbe047" ns2:_="" ns3:_="">
    <xsd:import namespace="df53a707-8ccd-43a8-ac22-288a0ca5a4a5"/>
    <xsd:import namespace="ad067fda-9aef-408f-a7b3-273fc0983f3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53a707-8ccd-43a8-ac22-288a0ca5a4a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d067fda-9aef-408f-a7b3-273fc0983f3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C4D236E-A591-49E3-B167-0ECAC11CFAA1}"/>
</file>

<file path=customXml/itemProps2.xml><?xml version="1.0" encoding="utf-8"?>
<ds:datastoreItem xmlns:ds="http://schemas.openxmlformats.org/officeDocument/2006/customXml" ds:itemID="{EE1BED5B-BF40-4917-A90F-20BE85F462ED}">
  <ds:schemaRefs>
    <ds:schemaRef ds:uri="http://schemas.microsoft.com/sharepoint/v3/contenttype/forms"/>
  </ds:schemaRefs>
</ds:datastoreItem>
</file>

<file path=customXml/itemProps3.xml><?xml version="1.0" encoding="utf-8"?>
<ds:datastoreItem xmlns:ds="http://schemas.openxmlformats.org/officeDocument/2006/customXml" ds:itemID="{0216F1A3-5DAE-48A7-886C-9D098DF8661A}">
  <ds:schemaRefs>
    <ds:schemaRef ds:uri="http://schemas.openxmlformats.org/package/2006/metadata/core-properties"/>
    <ds:schemaRef ds:uri="cd728181-b070-466f-b980-484d4d8efc65"/>
    <ds:schemaRef ds:uri="http://purl.org/dc/terms/"/>
    <ds:schemaRef ds:uri="http://schemas.microsoft.com/office/2006/documentManagement/types"/>
    <ds:schemaRef ds:uri="http://schemas.microsoft.com/office/infopath/2007/PartnerControls"/>
    <ds:schemaRef ds:uri="http://schemas.microsoft.com/office/2006/metadata/properties"/>
    <ds:schemaRef ds:uri="http://purl.org/dc/elements/1.1/"/>
    <ds:schemaRef ds:uri="b94ce310-479b-44ff-a9c1-bb3fb576988c"/>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125</TotalTime>
  <Words>1972</Words>
  <Application>Microsoft Office PowerPoint</Application>
  <PresentationFormat>Widescreen</PresentationFormat>
  <Paragraphs>292</Paragraphs>
  <Slides>41</Slides>
  <Notes>15</Notes>
  <HiddenSlides>12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Broadway</vt:lpstr>
      <vt:lpstr>Calibri</vt:lpstr>
      <vt:lpstr>Calibri Light</vt:lpstr>
      <vt:lpstr>Office Theme</vt:lpstr>
      <vt:lpstr>PowerPoint Presentation</vt:lpstr>
      <vt:lpstr>Disclaimer</vt:lpstr>
      <vt:lpstr>Inclusion, Diversity, Equity, and Access </vt:lpstr>
      <vt:lpstr>Session Objectives</vt:lpstr>
      <vt:lpstr>PowerPoint Presentation</vt:lpstr>
      <vt:lpstr>PowerPoint Presentation</vt:lpstr>
      <vt:lpstr>PowerPoint Presentation</vt:lpstr>
      <vt:lpstr>PowerPoint Presentation</vt:lpstr>
      <vt:lpstr>PowerPoint Presentation</vt:lpstr>
      <vt:lpstr>Why do we need IDEA?</vt:lpstr>
      <vt:lpstr>Your Iceberg</vt:lpstr>
      <vt:lpstr>Inclusive Leadership </vt:lpstr>
      <vt:lpstr>Discussion</vt:lpstr>
      <vt:lpstr>What can we do?</vt:lpstr>
      <vt:lpstr>Discussion</vt:lpstr>
      <vt:lpstr>Biases</vt:lpstr>
      <vt:lpstr>Discussion</vt:lpstr>
      <vt:lpstr>Interrupting Biases</vt:lpstr>
      <vt:lpstr>Discussion</vt:lpstr>
      <vt:lpstr>Remember…</vt:lpstr>
      <vt:lpstr>Discussion</vt:lpstr>
      <vt:lpstr>PowerPoint Presentation</vt:lpstr>
      <vt:lpstr>Discussion</vt:lpstr>
      <vt:lpstr>Leadership Competencies</vt:lpstr>
      <vt:lpstr>Organizational Leadership</vt:lpstr>
      <vt:lpstr>Vision</vt:lpstr>
      <vt:lpstr>Creative Thinking</vt:lpstr>
      <vt:lpstr>External Awareness</vt:lpstr>
      <vt:lpstr>Diverse Workforce</vt:lpstr>
      <vt:lpstr>Human Performance Management</vt:lpstr>
      <vt:lpstr>Planning and Evaluation</vt:lpstr>
      <vt:lpstr>Financial Management and Budgeting</vt:lpstr>
      <vt:lpstr>Technology Management</vt:lpstr>
      <vt:lpstr>Strategic Thinking and Planning</vt:lpstr>
      <vt:lpstr>Management Controls</vt:lpstr>
      <vt:lpstr>Wrapping up…</vt:lpstr>
      <vt:lpstr>PowerPoint Presentation</vt:lpstr>
      <vt:lpstr>Why do we need IDEA?</vt:lpstr>
      <vt:lpstr>Leading Change</vt:lpstr>
      <vt:lpstr>Business Partners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Hatcher, Kristopher L.</dc:creator>
  <cp:lastModifiedBy>Hibbard, Kristine R.</cp:lastModifiedBy>
  <cp:revision>13</cp:revision>
  <dcterms:created xsi:type="dcterms:W3CDTF">2021-12-17T21:03:28Z</dcterms:created>
  <dcterms:modified xsi:type="dcterms:W3CDTF">2022-05-23T11:53:33Z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0x010100998314D4AFA49F4D8B813230A7CC2DE9</vt:lpwstr>
  </property>
</Properties>
</file>