
<file path=[Content_Types].xml><?xml version="1.0" encoding="utf-8"?>
<Types xmlns="http://schemas.openxmlformats.org/package/2006/content-types">
  <Default Extension="bmp" ContentType="image/bmp"/>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61" r:id="rId6"/>
    <p:sldId id="258" r:id="rId7"/>
    <p:sldId id="262" r:id="rId8"/>
    <p:sldId id="268" r:id="rId9"/>
    <p:sldId id="260" r:id="rId10"/>
    <p:sldId id="263" r:id="rId11"/>
    <p:sldId id="269" r:id="rId12"/>
    <p:sldId id="270" r:id="rId13"/>
    <p:sldId id="271" r:id="rId14"/>
    <p:sldId id="272" r:id="rId15"/>
    <p:sldId id="264"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F01578-2CE9-47BB-877E-2F25CF7F4D9E}" v="9" dt="2024-05-21T20:59:34.2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3" d="100"/>
          <a:sy n="63" d="100"/>
        </p:scale>
        <p:origin x="8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ika Martin" userId="20480673-1537-495c-9edd-9e7634e471da" providerId="ADAL" clId="{E1F01578-2CE9-47BB-877E-2F25CF7F4D9E}"/>
    <pc:docChg chg="undo custSel addSld delSld modSld">
      <pc:chgData name="Tamika Martin" userId="20480673-1537-495c-9edd-9e7634e471da" providerId="ADAL" clId="{E1F01578-2CE9-47BB-877E-2F25CF7F4D9E}" dt="2024-05-21T21:06:57.795" v="117" actId="14100"/>
      <pc:docMkLst>
        <pc:docMk/>
      </pc:docMkLst>
      <pc:sldChg chg="modSp mod">
        <pc:chgData name="Tamika Martin" userId="20480673-1537-495c-9edd-9e7634e471da" providerId="ADAL" clId="{E1F01578-2CE9-47BB-877E-2F25CF7F4D9E}" dt="2024-05-21T20:52:13.188" v="11" actId="12"/>
        <pc:sldMkLst>
          <pc:docMk/>
          <pc:sldMk cId="1897323507" sldId="260"/>
        </pc:sldMkLst>
        <pc:spChg chg="mod">
          <ac:chgData name="Tamika Martin" userId="20480673-1537-495c-9edd-9e7634e471da" providerId="ADAL" clId="{E1F01578-2CE9-47BB-877E-2F25CF7F4D9E}" dt="2024-05-21T20:52:13.188" v="11" actId="12"/>
          <ac:spMkLst>
            <pc:docMk/>
            <pc:sldMk cId="1897323507" sldId="260"/>
            <ac:spMk id="3" creationId="{B7F3A947-F0BE-B9AA-360B-43C16B5F85C2}"/>
          </ac:spMkLst>
        </pc:spChg>
      </pc:sldChg>
      <pc:sldChg chg="modSp mod">
        <pc:chgData name="Tamika Martin" userId="20480673-1537-495c-9edd-9e7634e471da" providerId="ADAL" clId="{E1F01578-2CE9-47BB-877E-2F25CF7F4D9E}" dt="2024-05-21T20:53:29.588" v="86" actId="20577"/>
        <pc:sldMkLst>
          <pc:docMk/>
          <pc:sldMk cId="0" sldId="266"/>
        </pc:sldMkLst>
        <pc:spChg chg="mod">
          <ac:chgData name="Tamika Martin" userId="20480673-1537-495c-9edd-9e7634e471da" providerId="ADAL" clId="{E1F01578-2CE9-47BB-877E-2F25CF7F4D9E}" dt="2024-05-21T20:53:29.588" v="86" actId="20577"/>
          <ac:spMkLst>
            <pc:docMk/>
            <pc:sldMk cId="0" sldId="266"/>
            <ac:spMk id="4" creationId="{1605481C-942D-2015-4EC8-C0248D3CAAA8}"/>
          </ac:spMkLst>
        </pc:spChg>
      </pc:sldChg>
      <pc:sldChg chg="modSp mod">
        <pc:chgData name="Tamika Martin" userId="20480673-1537-495c-9edd-9e7634e471da" providerId="ADAL" clId="{E1F01578-2CE9-47BB-877E-2F25CF7F4D9E}" dt="2024-05-21T20:52:02.037" v="10" actId="12"/>
        <pc:sldMkLst>
          <pc:docMk/>
          <pc:sldMk cId="1145391749" sldId="268"/>
        </pc:sldMkLst>
        <pc:spChg chg="mod">
          <ac:chgData name="Tamika Martin" userId="20480673-1537-495c-9edd-9e7634e471da" providerId="ADAL" clId="{E1F01578-2CE9-47BB-877E-2F25CF7F4D9E}" dt="2024-05-21T20:52:02.037" v="10" actId="12"/>
          <ac:spMkLst>
            <pc:docMk/>
            <pc:sldMk cId="1145391749" sldId="268"/>
            <ac:spMk id="3" creationId="{B7F3A947-F0BE-B9AA-360B-43C16B5F85C2}"/>
          </ac:spMkLst>
        </pc:spChg>
      </pc:sldChg>
      <pc:sldChg chg="addSp delSp modSp new mod setBg">
        <pc:chgData name="Tamika Martin" userId="20480673-1537-495c-9edd-9e7634e471da" providerId="ADAL" clId="{E1F01578-2CE9-47BB-877E-2F25CF7F4D9E}" dt="2024-05-21T20:58:09.747" v="101" actId="26606"/>
        <pc:sldMkLst>
          <pc:docMk/>
          <pc:sldMk cId="2530308106" sldId="269"/>
        </pc:sldMkLst>
        <pc:spChg chg="add del">
          <ac:chgData name="Tamika Martin" userId="20480673-1537-495c-9edd-9e7634e471da" providerId="ADAL" clId="{E1F01578-2CE9-47BB-877E-2F25CF7F4D9E}" dt="2024-05-21T20:56:19.170" v="90" actId="26606"/>
          <ac:spMkLst>
            <pc:docMk/>
            <pc:sldMk cId="2530308106" sldId="269"/>
            <ac:spMk id="1031" creationId="{32BC26D8-82FB-445E-AA49-62A77D7C1EE0}"/>
          </ac:spMkLst>
        </pc:spChg>
        <pc:spChg chg="add del">
          <ac:chgData name="Tamika Martin" userId="20480673-1537-495c-9edd-9e7634e471da" providerId="ADAL" clId="{E1F01578-2CE9-47BB-877E-2F25CF7F4D9E}" dt="2024-05-21T20:56:19.170" v="90" actId="26606"/>
          <ac:spMkLst>
            <pc:docMk/>
            <pc:sldMk cId="2530308106" sldId="269"/>
            <ac:spMk id="1033" creationId="{CB44330D-EA18-4254-AA95-EB49948539B8}"/>
          </ac:spMkLst>
        </pc:spChg>
        <pc:spChg chg="add del">
          <ac:chgData name="Tamika Martin" userId="20480673-1537-495c-9edd-9e7634e471da" providerId="ADAL" clId="{E1F01578-2CE9-47BB-877E-2F25CF7F4D9E}" dt="2024-05-21T20:56:32.127" v="92" actId="26606"/>
          <ac:spMkLst>
            <pc:docMk/>
            <pc:sldMk cId="2530308106" sldId="269"/>
            <ac:spMk id="1035" creationId="{29FDB030-9B49-4CED-8CCD-4D99382388AC}"/>
          </ac:spMkLst>
        </pc:spChg>
        <pc:spChg chg="add del">
          <ac:chgData name="Tamika Martin" userId="20480673-1537-495c-9edd-9e7634e471da" providerId="ADAL" clId="{E1F01578-2CE9-47BB-877E-2F25CF7F4D9E}" dt="2024-05-21T20:56:32.127" v="92" actId="26606"/>
          <ac:spMkLst>
            <pc:docMk/>
            <pc:sldMk cId="2530308106" sldId="269"/>
            <ac:spMk id="1036" creationId="{F3060C83-F051-4F0E-ABAD-AA0DFC48B218}"/>
          </ac:spMkLst>
        </pc:spChg>
        <pc:spChg chg="add del">
          <ac:chgData name="Tamika Martin" userId="20480673-1537-495c-9edd-9e7634e471da" providerId="ADAL" clId="{E1F01578-2CE9-47BB-877E-2F25CF7F4D9E}" dt="2024-05-21T20:56:32.127" v="92" actId="26606"/>
          <ac:spMkLst>
            <pc:docMk/>
            <pc:sldMk cId="2530308106" sldId="269"/>
            <ac:spMk id="1037" creationId="{3783CA14-24A1-485C-8B30-D6A5D87987AD}"/>
          </ac:spMkLst>
        </pc:spChg>
        <pc:spChg chg="add del">
          <ac:chgData name="Tamika Martin" userId="20480673-1537-495c-9edd-9e7634e471da" providerId="ADAL" clId="{E1F01578-2CE9-47BB-877E-2F25CF7F4D9E}" dt="2024-05-21T20:56:32.127" v="92" actId="26606"/>
          <ac:spMkLst>
            <pc:docMk/>
            <pc:sldMk cId="2530308106" sldId="269"/>
            <ac:spMk id="1038" creationId="{83C98ABE-055B-441F-B07E-44F97F083C39}"/>
          </ac:spMkLst>
        </pc:spChg>
        <pc:spChg chg="add del">
          <ac:chgData name="Tamika Martin" userId="20480673-1537-495c-9edd-9e7634e471da" providerId="ADAL" clId="{E1F01578-2CE9-47BB-877E-2F25CF7F4D9E}" dt="2024-05-21T20:56:32.127" v="92" actId="26606"/>
          <ac:spMkLst>
            <pc:docMk/>
            <pc:sldMk cId="2530308106" sldId="269"/>
            <ac:spMk id="1039" creationId="{9A97C86A-04D6-40F7-AE84-31AB43E6A846}"/>
          </ac:spMkLst>
        </pc:spChg>
        <pc:spChg chg="add del">
          <ac:chgData name="Tamika Martin" userId="20480673-1537-495c-9edd-9e7634e471da" providerId="ADAL" clId="{E1F01578-2CE9-47BB-877E-2F25CF7F4D9E}" dt="2024-05-21T20:56:32.127" v="92" actId="26606"/>
          <ac:spMkLst>
            <pc:docMk/>
            <pc:sldMk cId="2530308106" sldId="269"/>
            <ac:spMk id="1041" creationId="{FF9F2414-84E8-453E-B1F3-389FDE8192D9}"/>
          </ac:spMkLst>
        </pc:spChg>
        <pc:spChg chg="add del">
          <ac:chgData name="Tamika Martin" userId="20480673-1537-495c-9edd-9e7634e471da" providerId="ADAL" clId="{E1F01578-2CE9-47BB-877E-2F25CF7F4D9E}" dt="2024-05-21T20:56:32.127" v="92" actId="26606"/>
          <ac:spMkLst>
            <pc:docMk/>
            <pc:sldMk cId="2530308106" sldId="269"/>
            <ac:spMk id="1043" creationId="{3ECA69A1-7536-43AC-85EF-C7106179F5ED}"/>
          </ac:spMkLst>
        </pc:spChg>
        <pc:spChg chg="add del">
          <ac:chgData name="Tamika Martin" userId="20480673-1537-495c-9edd-9e7634e471da" providerId="ADAL" clId="{E1F01578-2CE9-47BB-877E-2F25CF7F4D9E}" dt="2024-05-21T20:56:46.968" v="94" actId="26606"/>
          <ac:spMkLst>
            <pc:docMk/>
            <pc:sldMk cId="2530308106" sldId="269"/>
            <ac:spMk id="1045" creationId="{AB8C311F-7253-4AED-9701-7FC0708C41C7}"/>
          </ac:spMkLst>
        </pc:spChg>
        <pc:spChg chg="add del">
          <ac:chgData name="Tamika Martin" userId="20480673-1537-495c-9edd-9e7634e471da" providerId="ADAL" clId="{E1F01578-2CE9-47BB-877E-2F25CF7F4D9E}" dt="2024-05-21T20:56:46.968" v="94" actId="26606"/>
          <ac:spMkLst>
            <pc:docMk/>
            <pc:sldMk cId="2530308106" sldId="269"/>
            <ac:spMk id="1046" creationId="{E2384209-CB15-4CDF-9D31-C44FD9A3F20D}"/>
          </ac:spMkLst>
        </pc:spChg>
        <pc:spChg chg="add del">
          <ac:chgData name="Tamika Martin" userId="20480673-1537-495c-9edd-9e7634e471da" providerId="ADAL" clId="{E1F01578-2CE9-47BB-877E-2F25CF7F4D9E}" dt="2024-05-21T20:56:46.968" v="94" actId="26606"/>
          <ac:spMkLst>
            <pc:docMk/>
            <pc:sldMk cId="2530308106" sldId="269"/>
            <ac:spMk id="1047" creationId="{2633B3B5-CC90-43F0-8714-D31D1F3F0209}"/>
          </ac:spMkLst>
        </pc:spChg>
        <pc:spChg chg="add del">
          <ac:chgData name="Tamika Martin" userId="20480673-1537-495c-9edd-9e7634e471da" providerId="ADAL" clId="{E1F01578-2CE9-47BB-877E-2F25CF7F4D9E}" dt="2024-05-21T20:56:46.968" v="94" actId="26606"/>
          <ac:spMkLst>
            <pc:docMk/>
            <pc:sldMk cId="2530308106" sldId="269"/>
            <ac:spMk id="1048" creationId="{A8D57A06-A426-446D-B02C-A2DC6B62E45E}"/>
          </ac:spMkLst>
        </pc:spChg>
        <pc:spChg chg="add del">
          <ac:chgData name="Tamika Martin" userId="20480673-1537-495c-9edd-9e7634e471da" providerId="ADAL" clId="{E1F01578-2CE9-47BB-877E-2F25CF7F4D9E}" dt="2024-05-21T20:57:45.365" v="99" actId="26606"/>
          <ac:spMkLst>
            <pc:docMk/>
            <pc:sldMk cId="2530308106" sldId="269"/>
            <ac:spMk id="1050" creationId="{32BC26D8-82FB-445E-AA49-62A77D7C1EE0}"/>
          </ac:spMkLst>
        </pc:spChg>
        <pc:spChg chg="add del">
          <ac:chgData name="Tamika Martin" userId="20480673-1537-495c-9edd-9e7634e471da" providerId="ADAL" clId="{E1F01578-2CE9-47BB-877E-2F25CF7F4D9E}" dt="2024-05-21T20:57:45.365" v="99" actId="26606"/>
          <ac:spMkLst>
            <pc:docMk/>
            <pc:sldMk cId="2530308106" sldId="269"/>
            <ac:spMk id="1051" creationId="{CB44330D-EA18-4254-AA95-EB49948539B8}"/>
          </ac:spMkLst>
        </pc:spChg>
        <pc:spChg chg="add del">
          <ac:chgData name="Tamika Martin" userId="20480673-1537-495c-9edd-9e7634e471da" providerId="ADAL" clId="{E1F01578-2CE9-47BB-877E-2F25CF7F4D9E}" dt="2024-05-21T20:58:09.747" v="101" actId="26606"/>
          <ac:spMkLst>
            <pc:docMk/>
            <pc:sldMk cId="2530308106" sldId="269"/>
            <ac:spMk id="1056" creationId="{AB8C311F-7253-4AED-9701-7FC0708C41C7}"/>
          </ac:spMkLst>
        </pc:spChg>
        <pc:spChg chg="add del">
          <ac:chgData name="Tamika Martin" userId="20480673-1537-495c-9edd-9e7634e471da" providerId="ADAL" clId="{E1F01578-2CE9-47BB-877E-2F25CF7F4D9E}" dt="2024-05-21T20:58:09.747" v="101" actId="26606"/>
          <ac:spMkLst>
            <pc:docMk/>
            <pc:sldMk cId="2530308106" sldId="269"/>
            <ac:spMk id="1058" creationId="{E2384209-CB15-4CDF-9D31-C44FD9A3F20D}"/>
          </ac:spMkLst>
        </pc:spChg>
        <pc:spChg chg="add del">
          <ac:chgData name="Tamika Martin" userId="20480673-1537-495c-9edd-9e7634e471da" providerId="ADAL" clId="{E1F01578-2CE9-47BB-877E-2F25CF7F4D9E}" dt="2024-05-21T20:58:09.747" v="101" actId="26606"/>
          <ac:spMkLst>
            <pc:docMk/>
            <pc:sldMk cId="2530308106" sldId="269"/>
            <ac:spMk id="1060" creationId="{2633B3B5-CC90-43F0-8714-D31D1F3F0209}"/>
          </ac:spMkLst>
        </pc:spChg>
        <pc:spChg chg="add del">
          <ac:chgData name="Tamika Martin" userId="20480673-1537-495c-9edd-9e7634e471da" providerId="ADAL" clId="{E1F01578-2CE9-47BB-877E-2F25CF7F4D9E}" dt="2024-05-21T20:58:09.747" v="101" actId="26606"/>
          <ac:spMkLst>
            <pc:docMk/>
            <pc:sldMk cId="2530308106" sldId="269"/>
            <ac:spMk id="1062" creationId="{A8D57A06-A426-446D-B02C-A2DC6B62E45E}"/>
          </ac:spMkLst>
        </pc:spChg>
        <pc:spChg chg="add">
          <ac:chgData name="Tamika Martin" userId="20480673-1537-495c-9edd-9e7634e471da" providerId="ADAL" clId="{E1F01578-2CE9-47BB-877E-2F25CF7F4D9E}" dt="2024-05-21T20:58:09.747" v="101" actId="26606"/>
          <ac:spMkLst>
            <pc:docMk/>
            <pc:sldMk cId="2530308106" sldId="269"/>
            <ac:spMk id="1067" creationId="{32BC26D8-82FB-445E-AA49-62A77D7C1EE0}"/>
          </ac:spMkLst>
        </pc:spChg>
        <pc:spChg chg="add">
          <ac:chgData name="Tamika Martin" userId="20480673-1537-495c-9edd-9e7634e471da" providerId="ADAL" clId="{E1F01578-2CE9-47BB-877E-2F25CF7F4D9E}" dt="2024-05-21T20:58:09.747" v="101" actId="26606"/>
          <ac:spMkLst>
            <pc:docMk/>
            <pc:sldMk cId="2530308106" sldId="269"/>
            <ac:spMk id="1069" creationId="{CB44330D-EA18-4254-AA95-EB49948539B8}"/>
          </ac:spMkLst>
        </pc:spChg>
        <pc:picChg chg="add mod">
          <ac:chgData name="Tamika Martin" userId="20480673-1537-495c-9edd-9e7634e471da" providerId="ADAL" clId="{E1F01578-2CE9-47BB-877E-2F25CF7F4D9E}" dt="2024-05-21T20:58:09.747" v="101" actId="26606"/>
          <ac:picMkLst>
            <pc:docMk/>
            <pc:sldMk cId="2530308106" sldId="269"/>
            <ac:picMk id="1026" creationId="{ADDE7ECF-C1A9-0BEF-0AB7-C810F7C99CE6}"/>
          </ac:picMkLst>
        </pc:picChg>
      </pc:sldChg>
      <pc:sldChg chg="addSp delSp modSp new mod setBg">
        <pc:chgData name="Tamika Martin" userId="20480673-1537-495c-9edd-9e7634e471da" providerId="ADAL" clId="{E1F01578-2CE9-47BB-877E-2F25CF7F4D9E}" dt="2024-05-21T20:58:03.634" v="100" actId="26606"/>
        <pc:sldMkLst>
          <pc:docMk/>
          <pc:sldMk cId="3801396954" sldId="270"/>
        </pc:sldMkLst>
        <pc:spChg chg="add del">
          <ac:chgData name="Tamika Martin" userId="20480673-1537-495c-9edd-9e7634e471da" providerId="ADAL" clId="{E1F01578-2CE9-47BB-877E-2F25CF7F4D9E}" dt="2024-05-21T20:58:03.634" v="100" actId="26606"/>
          <ac:spMkLst>
            <pc:docMk/>
            <pc:sldMk cId="3801396954" sldId="270"/>
            <ac:spMk id="2055" creationId="{AB8C311F-7253-4AED-9701-7FC0708C41C7}"/>
          </ac:spMkLst>
        </pc:spChg>
        <pc:spChg chg="add del">
          <ac:chgData name="Tamika Martin" userId="20480673-1537-495c-9edd-9e7634e471da" providerId="ADAL" clId="{E1F01578-2CE9-47BB-877E-2F25CF7F4D9E}" dt="2024-05-21T20:58:03.634" v="100" actId="26606"/>
          <ac:spMkLst>
            <pc:docMk/>
            <pc:sldMk cId="3801396954" sldId="270"/>
            <ac:spMk id="2057" creationId="{E2384209-CB15-4CDF-9D31-C44FD9A3F20D}"/>
          </ac:spMkLst>
        </pc:spChg>
        <pc:spChg chg="add del">
          <ac:chgData name="Tamika Martin" userId="20480673-1537-495c-9edd-9e7634e471da" providerId="ADAL" clId="{E1F01578-2CE9-47BB-877E-2F25CF7F4D9E}" dt="2024-05-21T20:58:03.634" v="100" actId="26606"/>
          <ac:spMkLst>
            <pc:docMk/>
            <pc:sldMk cId="3801396954" sldId="270"/>
            <ac:spMk id="2059" creationId="{2633B3B5-CC90-43F0-8714-D31D1F3F0209}"/>
          </ac:spMkLst>
        </pc:spChg>
        <pc:spChg chg="add del">
          <ac:chgData name="Tamika Martin" userId="20480673-1537-495c-9edd-9e7634e471da" providerId="ADAL" clId="{E1F01578-2CE9-47BB-877E-2F25CF7F4D9E}" dt="2024-05-21T20:58:03.634" v="100" actId="26606"/>
          <ac:spMkLst>
            <pc:docMk/>
            <pc:sldMk cId="3801396954" sldId="270"/>
            <ac:spMk id="2061" creationId="{A8D57A06-A426-446D-B02C-A2DC6B62E45E}"/>
          </ac:spMkLst>
        </pc:spChg>
        <pc:spChg chg="add">
          <ac:chgData name="Tamika Martin" userId="20480673-1537-495c-9edd-9e7634e471da" providerId="ADAL" clId="{E1F01578-2CE9-47BB-877E-2F25CF7F4D9E}" dt="2024-05-21T20:58:03.634" v="100" actId="26606"/>
          <ac:spMkLst>
            <pc:docMk/>
            <pc:sldMk cId="3801396954" sldId="270"/>
            <ac:spMk id="2066" creationId="{3DAD86CA-8235-409B-982B-5E7A033E2392}"/>
          </ac:spMkLst>
        </pc:spChg>
        <pc:spChg chg="add">
          <ac:chgData name="Tamika Martin" userId="20480673-1537-495c-9edd-9e7634e471da" providerId="ADAL" clId="{E1F01578-2CE9-47BB-877E-2F25CF7F4D9E}" dt="2024-05-21T20:58:03.634" v="100" actId="26606"/>
          <ac:spMkLst>
            <pc:docMk/>
            <pc:sldMk cId="3801396954" sldId="270"/>
            <ac:spMk id="2068" creationId="{9F234FBA-3501-47B4-AE0C-AA4AFBC8F603}"/>
          </ac:spMkLst>
        </pc:spChg>
        <pc:spChg chg="add">
          <ac:chgData name="Tamika Martin" userId="20480673-1537-495c-9edd-9e7634e471da" providerId="ADAL" clId="{E1F01578-2CE9-47BB-877E-2F25CF7F4D9E}" dt="2024-05-21T20:58:03.634" v="100" actId="26606"/>
          <ac:spMkLst>
            <pc:docMk/>
            <pc:sldMk cId="3801396954" sldId="270"/>
            <ac:spMk id="2070" creationId="{B5EF893B-0491-416E-9D33-BADE9600792A}"/>
          </ac:spMkLst>
        </pc:spChg>
        <pc:picChg chg="add mod">
          <ac:chgData name="Tamika Martin" userId="20480673-1537-495c-9edd-9e7634e471da" providerId="ADAL" clId="{E1F01578-2CE9-47BB-877E-2F25CF7F4D9E}" dt="2024-05-21T20:58:03.634" v="100" actId="26606"/>
          <ac:picMkLst>
            <pc:docMk/>
            <pc:sldMk cId="3801396954" sldId="270"/>
            <ac:picMk id="2050" creationId="{E7F14734-F37C-BC7D-FF83-AEBB4E3D2868}"/>
          </ac:picMkLst>
        </pc:picChg>
        <pc:cxnChg chg="add">
          <ac:chgData name="Tamika Martin" userId="20480673-1537-495c-9edd-9e7634e471da" providerId="ADAL" clId="{E1F01578-2CE9-47BB-877E-2F25CF7F4D9E}" dt="2024-05-21T20:58:03.634" v="100" actId="26606"/>
          <ac:cxnSpMkLst>
            <pc:docMk/>
            <pc:sldMk cId="3801396954" sldId="270"/>
            <ac:cxnSpMk id="2072" creationId="{469F4FF8-F8B0-4630-BA1B-0D8B324CD5FF}"/>
          </ac:cxnSpMkLst>
        </pc:cxnChg>
      </pc:sldChg>
      <pc:sldChg chg="addSp modSp new mod setBg">
        <pc:chgData name="Tamika Martin" userId="20480673-1537-495c-9edd-9e7634e471da" providerId="ADAL" clId="{E1F01578-2CE9-47BB-877E-2F25CF7F4D9E}" dt="2024-05-21T20:59:34.261" v="112" actId="14100"/>
        <pc:sldMkLst>
          <pc:docMk/>
          <pc:sldMk cId="129325146" sldId="271"/>
        </pc:sldMkLst>
        <pc:spChg chg="add">
          <ac:chgData name="Tamika Martin" userId="20480673-1537-495c-9edd-9e7634e471da" providerId="ADAL" clId="{E1F01578-2CE9-47BB-877E-2F25CF7F4D9E}" dt="2024-05-21T20:59:15.192" v="106" actId="26606"/>
          <ac:spMkLst>
            <pc:docMk/>
            <pc:sldMk cId="129325146" sldId="271"/>
            <ac:spMk id="3079" creationId="{32BC26D8-82FB-445E-AA49-62A77D7C1EE0}"/>
          </ac:spMkLst>
        </pc:spChg>
        <pc:spChg chg="add">
          <ac:chgData name="Tamika Martin" userId="20480673-1537-495c-9edd-9e7634e471da" providerId="ADAL" clId="{E1F01578-2CE9-47BB-877E-2F25CF7F4D9E}" dt="2024-05-21T20:59:15.192" v="106" actId="26606"/>
          <ac:spMkLst>
            <pc:docMk/>
            <pc:sldMk cId="129325146" sldId="271"/>
            <ac:spMk id="3081" creationId="{CB44330D-EA18-4254-AA95-EB49948539B8}"/>
          </ac:spMkLst>
        </pc:spChg>
        <pc:picChg chg="add mod">
          <ac:chgData name="Tamika Martin" userId="20480673-1537-495c-9edd-9e7634e471da" providerId="ADAL" clId="{E1F01578-2CE9-47BB-877E-2F25CF7F4D9E}" dt="2024-05-21T20:59:34.261" v="112" actId="14100"/>
          <ac:picMkLst>
            <pc:docMk/>
            <pc:sldMk cId="129325146" sldId="271"/>
            <ac:picMk id="3074" creationId="{9DEBDA52-057F-AEDA-B6C0-B8F49DBDF788}"/>
          </ac:picMkLst>
        </pc:picChg>
      </pc:sldChg>
      <pc:sldChg chg="new del">
        <pc:chgData name="Tamika Martin" userId="20480673-1537-495c-9edd-9e7634e471da" providerId="ADAL" clId="{E1F01578-2CE9-47BB-877E-2F25CF7F4D9E}" dt="2024-05-21T20:58:29.291" v="103" actId="680"/>
        <pc:sldMkLst>
          <pc:docMk/>
          <pc:sldMk cId="2085378453" sldId="271"/>
        </pc:sldMkLst>
      </pc:sldChg>
      <pc:sldChg chg="addSp modSp new mod">
        <pc:chgData name="Tamika Martin" userId="20480673-1537-495c-9edd-9e7634e471da" providerId="ADAL" clId="{E1F01578-2CE9-47BB-877E-2F25CF7F4D9E}" dt="2024-05-21T21:06:57.795" v="117" actId="14100"/>
        <pc:sldMkLst>
          <pc:docMk/>
          <pc:sldMk cId="3226906850" sldId="272"/>
        </pc:sldMkLst>
        <pc:picChg chg="add mod">
          <ac:chgData name="Tamika Martin" userId="20480673-1537-495c-9edd-9e7634e471da" providerId="ADAL" clId="{E1F01578-2CE9-47BB-877E-2F25CF7F4D9E}" dt="2024-05-21T21:06:57.795" v="117" actId="14100"/>
          <ac:picMkLst>
            <pc:docMk/>
            <pc:sldMk cId="3226906850" sldId="272"/>
            <ac:picMk id="3" creationId="{538F3B0E-4FB3-6B1F-86A7-ED32B8ACF6E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7FBB38-C625-45E4-812E-0BC11986D74E}"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B7A4129-1B61-43BA-B6DA-4BE7EB3DB644}">
      <dgm:prSet/>
      <dgm:spPr/>
      <dgm:t>
        <a:bodyPr/>
        <a:lstStyle/>
        <a:p>
          <a:r>
            <a:rPr lang="en-US"/>
            <a:t>Employers are becoming more innovative in their approach to onboarding staff during remote work periods. </a:t>
          </a:r>
        </a:p>
      </dgm:t>
    </dgm:pt>
    <dgm:pt modelId="{479F6C24-8A48-42D6-80FE-03C98B616E4E}" type="parTrans" cxnId="{56E4ED16-19E5-482A-A971-5F56C98EB2AC}">
      <dgm:prSet/>
      <dgm:spPr/>
      <dgm:t>
        <a:bodyPr/>
        <a:lstStyle/>
        <a:p>
          <a:endParaRPr lang="en-US"/>
        </a:p>
      </dgm:t>
    </dgm:pt>
    <dgm:pt modelId="{73369AD5-6B8A-43BB-AF82-45C09255AF9E}" type="sibTrans" cxnId="{56E4ED16-19E5-482A-A971-5F56C98EB2AC}">
      <dgm:prSet/>
      <dgm:spPr/>
      <dgm:t>
        <a:bodyPr/>
        <a:lstStyle/>
        <a:p>
          <a:endParaRPr lang="en-US"/>
        </a:p>
      </dgm:t>
    </dgm:pt>
    <dgm:pt modelId="{90299A76-0F0E-4979-833C-AAC9EC9510C2}">
      <dgm:prSet/>
      <dgm:spPr/>
      <dgm:t>
        <a:bodyPr/>
        <a:lstStyle/>
        <a:p>
          <a:r>
            <a:rPr lang="en-US"/>
            <a:t>The traditional, in-person onboarding processes have been adapted and transformed to fit the remote work environment, ensuring that new employees are integrated effectively into the office.</a:t>
          </a:r>
        </a:p>
      </dgm:t>
    </dgm:pt>
    <dgm:pt modelId="{85AA3302-DE90-4E1A-9EC9-318DDB67CC72}" type="parTrans" cxnId="{0C72F27B-F912-447C-A491-2F46D646F19C}">
      <dgm:prSet/>
      <dgm:spPr/>
      <dgm:t>
        <a:bodyPr/>
        <a:lstStyle/>
        <a:p>
          <a:endParaRPr lang="en-US"/>
        </a:p>
      </dgm:t>
    </dgm:pt>
    <dgm:pt modelId="{F1AD4277-3ADD-4DD2-B006-293B5ECBDDBF}" type="sibTrans" cxnId="{0C72F27B-F912-447C-A491-2F46D646F19C}">
      <dgm:prSet/>
      <dgm:spPr/>
      <dgm:t>
        <a:bodyPr/>
        <a:lstStyle/>
        <a:p>
          <a:endParaRPr lang="en-US"/>
        </a:p>
      </dgm:t>
    </dgm:pt>
    <dgm:pt modelId="{044A8726-14E4-4F43-8D42-C71347A91131}" type="pres">
      <dgm:prSet presAssocID="{217FBB38-C625-45E4-812E-0BC11986D74E}" presName="hierChild1" presStyleCnt="0">
        <dgm:presLayoutVars>
          <dgm:chPref val="1"/>
          <dgm:dir/>
          <dgm:animOne val="branch"/>
          <dgm:animLvl val="lvl"/>
          <dgm:resizeHandles/>
        </dgm:presLayoutVars>
      </dgm:prSet>
      <dgm:spPr/>
    </dgm:pt>
    <dgm:pt modelId="{93FE92AA-3622-4156-8FC4-0F2A259480F6}" type="pres">
      <dgm:prSet presAssocID="{0B7A4129-1B61-43BA-B6DA-4BE7EB3DB644}" presName="hierRoot1" presStyleCnt="0"/>
      <dgm:spPr/>
    </dgm:pt>
    <dgm:pt modelId="{59332936-C88A-4744-90F8-15D96CDA1B6E}" type="pres">
      <dgm:prSet presAssocID="{0B7A4129-1B61-43BA-B6DA-4BE7EB3DB644}" presName="composite" presStyleCnt="0"/>
      <dgm:spPr/>
    </dgm:pt>
    <dgm:pt modelId="{1CF139EE-644F-4252-8393-22FA0643A5D8}" type="pres">
      <dgm:prSet presAssocID="{0B7A4129-1B61-43BA-B6DA-4BE7EB3DB644}" presName="background" presStyleLbl="node0" presStyleIdx="0" presStyleCnt="2"/>
      <dgm:spPr/>
    </dgm:pt>
    <dgm:pt modelId="{6CC8E9A9-4B45-4148-9DAF-66E687A63B9C}" type="pres">
      <dgm:prSet presAssocID="{0B7A4129-1B61-43BA-B6DA-4BE7EB3DB644}" presName="text" presStyleLbl="fgAcc0" presStyleIdx="0" presStyleCnt="2">
        <dgm:presLayoutVars>
          <dgm:chPref val="3"/>
        </dgm:presLayoutVars>
      </dgm:prSet>
      <dgm:spPr/>
    </dgm:pt>
    <dgm:pt modelId="{073C36F2-45AF-4A8E-B552-3E2B57403604}" type="pres">
      <dgm:prSet presAssocID="{0B7A4129-1B61-43BA-B6DA-4BE7EB3DB644}" presName="hierChild2" presStyleCnt="0"/>
      <dgm:spPr/>
    </dgm:pt>
    <dgm:pt modelId="{A2BB2741-A7BF-4AC0-8A81-B0EEC47E0C27}" type="pres">
      <dgm:prSet presAssocID="{90299A76-0F0E-4979-833C-AAC9EC9510C2}" presName="hierRoot1" presStyleCnt="0"/>
      <dgm:spPr/>
    </dgm:pt>
    <dgm:pt modelId="{177C3DA2-A333-4CDA-990A-99977C8A0B77}" type="pres">
      <dgm:prSet presAssocID="{90299A76-0F0E-4979-833C-AAC9EC9510C2}" presName="composite" presStyleCnt="0"/>
      <dgm:spPr/>
    </dgm:pt>
    <dgm:pt modelId="{BD82FBA0-696B-4503-BF05-6065D2E4A4C8}" type="pres">
      <dgm:prSet presAssocID="{90299A76-0F0E-4979-833C-AAC9EC9510C2}" presName="background" presStyleLbl="node0" presStyleIdx="1" presStyleCnt="2"/>
      <dgm:spPr/>
    </dgm:pt>
    <dgm:pt modelId="{DF263EB0-865B-4E3A-8C9E-E1DA25355758}" type="pres">
      <dgm:prSet presAssocID="{90299A76-0F0E-4979-833C-AAC9EC9510C2}" presName="text" presStyleLbl="fgAcc0" presStyleIdx="1" presStyleCnt="2">
        <dgm:presLayoutVars>
          <dgm:chPref val="3"/>
        </dgm:presLayoutVars>
      </dgm:prSet>
      <dgm:spPr/>
    </dgm:pt>
    <dgm:pt modelId="{DBA33D9E-CD90-415A-8D3A-9E0298873B14}" type="pres">
      <dgm:prSet presAssocID="{90299A76-0F0E-4979-833C-AAC9EC9510C2}" presName="hierChild2" presStyleCnt="0"/>
      <dgm:spPr/>
    </dgm:pt>
  </dgm:ptLst>
  <dgm:cxnLst>
    <dgm:cxn modelId="{56E4ED16-19E5-482A-A971-5F56C98EB2AC}" srcId="{217FBB38-C625-45E4-812E-0BC11986D74E}" destId="{0B7A4129-1B61-43BA-B6DA-4BE7EB3DB644}" srcOrd="0" destOrd="0" parTransId="{479F6C24-8A48-42D6-80FE-03C98B616E4E}" sibTransId="{73369AD5-6B8A-43BB-AF82-45C09255AF9E}"/>
    <dgm:cxn modelId="{40767C20-D43F-471D-8451-078A8815991F}" type="presOf" srcId="{0B7A4129-1B61-43BA-B6DA-4BE7EB3DB644}" destId="{6CC8E9A9-4B45-4148-9DAF-66E687A63B9C}" srcOrd="0" destOrd="0" presId="urn:microsoft.com/office/officeart/2005/8/layout/hierarchy1"/>
    <dgm:cxn modelId="{82B28777-8BF2-487B-A61A-8E15D3CFE6BC}" type="presOf" srcId="{90299A76-0F0E-4979-833C-AAC9EC9510C2}" destId="{DF263EB0-865B-4E3A-8C9E-E1DA25355758}" srcOrd="0" destOrd="0" presId="urn:microsoft.com/office/officeart/2005/8/layout/hierarchy1"/>
    <dgm:cxn modelId="{0C72F27B-F912-447C-A491-2F46D646F19C}" srcId="{217FBB38-C625-45E4-812E-0BC11986D74E}" destId="{90299A76-0F0E-4979-833C-AAC9EC9510C2}" srcOrd="1" destOrd="0" parTransId="{85AA3302-DE90-4E1A-9EC9-318DDB67CC72}" sibTransId="{F1AD4277-3ADD-4DD2-B006-293B5ECBDDBF}"/>
    <dgm:cxn modelId="{2EBDE0E7-2AC5-434F-BA22-96E1FEB019BF}" type="presOf" srcId="{217FBB38-C625-45E4-812E-0BC11986D74E}" destId="{044A8726-14E4-4F43-8D42-C71347A91131}" srcOrd="0" destOrd="0" presId="urn:microsoft.com/office/officeart/2005/8/layout/hierarchy1"/>
    <dgm:cxn modelId="{A70B4938-777F-4EC9-9A93-14B0469BE571}" type="presParOf" srcId="{044A8726-14E4-4F43-8D42-C71347A91131}" destId="{93FE92AA-3622-4156-8FC4-0F2A259480F6}" srcOrd="0" destOrd="0" presId="urn:microsoft.com/office/officeart/2005/8/layout/hierarchy1"/>
    <dgm:cxn modelId="{FF2C24E2-29BB-4650-8D30-2D77A30FA869}" type="presParOf" srcId="{93FE92AA-3622-4156-8FC4-0F2A259480F6}" destId="{59332936-C88A-4744-90F8-15D96CDA1B6E}" srcOrd="0" destOrd="0" presId="urn:microsoft.com/office/officeart/2005/8/layout/hierarchy1"/>
    <dgm:cxn modelId="{5BB98B6C-0F57-4429-9867-33C513669491}" type="presParOf" srcId="{59332936-C88A-4744-90F8-15D96CDA1B6E}" destId="{1CF139EE-644F-4252-8393-22FA0643A5D8}" srcOrd="0" destOrd="0" presId="urn:microsoft.com/office/officeart/2005/8/layout/hierarchy1"/>
    <dgm:cxn modelId="{49938E85-356A-4B69-9924-250D9867BBD7}" type="presParOf" srcId="{59332936-C88A-4744-90F8-15D96CDA1B6E}" destId="{6CC8E9A9-4B45-4148-9DAF-66E687A63B9C}" srcOrd="1" destOrd="0" presId="urn:microsoft.com/office/officeart/2005/8/layout/hierarchy1"/>
    <dgm:cxn modelId="{601C47EB-5084-4EB7-B5C9-84FF6BBAFDE3}" type="presParOf" srcId="{93FE92AA-3622-4156-8FC4-0F2A259480F6}" destId="{073C36F2-45AF-4A8E-B552-3E2B57403604}" srcOrd="1" destOrd="0" presId="urn:microsoft.com/office/officeart/2005/8/layout/hierarchy1"/>
    <dgm:cxn modelId="{C8899CEC-4EF4-45A5-A18B-824ED67C2FCE}" type="presParOf" srcId="{044A8726-14E4-4F43-8D42-C71347A91131}" destId="{A2BB2741-A7BF-4AC0-8A81-B0EEC47E0C27}" srcOrd="1" destOrd="0" presId="urn:microsoft.com/office/officeart/2005/8/layout/hierarchy1"/>
    <dgm:cxn modelId="{2FC1E32E-2072-4394-A85D-40A38127705A}" type="presParOf" srcId="{A2BB2741-A7BF-4AC0-8A81-B0EEC47E0C27}" destId="{177C3DA2-A333-4CDA-990A-99977C8A0B77}" srcOrd="0" destOrd="0" presId="urn:microsoft.com/office/officeart/2005/8/layout/hierarchy1"/>
    <dgm:cxn modelId="{3A9F157E-AD0A-4965-B233-E74B86995D9A}" type="presParOf" srcId="{177C3DA2-A333-4CDA-990A-99977C8A0B77}" destId="{BD82FBA0-696B-4503-BF05-6065D2E4A4C8}" srcOrd="0" destOrd="0" presId="urn:microsoft.com/office/officeart/2005/8/layout/hierarchy1"/>
    <dgm:cxn modelId="{A8E95F48-E8AF-44FB-9CC9-F74CAB6D248B}" type="presParOf" srcId="{177C3DA2-A333-4CDA-990A-99977C8A0B77}" destId="{DF263EB0-865B-4E3A-8C9E-E1DA25355758}" srcOrd="1" destOrd="0" presId="urn:microsoft.com/office/officeart/2005/8/layout/hierarchy1"/>
    <dgm:cxn modelId="{76D4952D-8915-4C0B-9456-07B3F82F55B1}" type="presParOf" srcId="{A2BB2741-A7BF-4AC0-8A81-B0EEC47E0C27}" destId="{DBA33D9E-CD90-415A-8D3A-9E0298873B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139EE-644F-4252-8393-22FA0643A5D8}">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C8E9A9-4B45-4148-9DAF-66E687A63B9C}">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Employers are becoming more innovative in their approach to onboarding staff during remote work periods. </a:t>
          </a:r>
        </a:p>
      </dsp:txBody>
      <dsp:txXfrm>
        <a:off x="696297" y="538547"/>
        <a:ext cx="4171627" cy="2590157"/>
      </dsp:txXfrm>
    </dsp:sp>
    <dsp:sp modelId="{BD82FBA0-696B-4503-BF05-6065D2E4A4C8}">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63EB0-865B-4E3A-8C9E-E1DA25355758}">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The traditional, in-person onboarding processes have been adapted and transformed to fit the remote work environment, ensuring that new employees are integrated effectively into the office.</a:t>
          </a:r>
        </a:p>
      </dsp:txBody>
      <dsp:txXfrm>
        <a:off x="5991936" y="538547"/>
        <a:ext cx="4171627" cy="259015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964CE-F36D-1327-D6F3-BF5AFD9125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61D5199-ABE1-441B-784C-E7533BAFE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8AC369-B470-1CFC-A894-37134EC59AAC}"/>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5" name="Footer Placeholder 4">
            <a:extLst>
              <a:ext uri="{FF2B5EF4-FFF2-40B4-BE49-F238E27FC236}">
                <a16:creationId xmlns:a16="http://schemas.microsoft.com/office/drawing/2014/main" id="{9D4716F4-97A5-CF1F-7810-9BFEC01F37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7E372-6568-6B35-1148-B0C6708AF869}"/>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413261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49CB-806C-9FD5-35F2-FB79DA2D78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D6420BA-7297-9CFC-6FDA-9AE4543ABD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EE3EB-1E8F-6094-A272-BB525B603FB7}"/>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5" name="Footer Placeholder 4">
            <a:extLst>
              <a:ext uri="{FF2B5EF4-FFF2-40B4-BE49-F238E27FC236}">
                <a16:creationId xmlns:a16="http://schemas.microsoft.com/office/drawing/2014/main" id="{556ACE9C-B80F-13D9-171C-DC908FDD1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09D618-7F59-0F95-6001-24A22DE6857E}"/>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406468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6BF84F-674F-9BC5-A300-1CBBB8CB20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EF45F8-7349-F33F-D6DD-A509175027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C70131-2ACC-3562-69B5-A2AD643B5DA5}"/>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5" name="Footer Placeholder 4">
            <a:extLst>
              <a:ext uri="{FF2B5EF4-FFF2-40B4-BE49-F238E27FC236}">
                <a16:creationId xmlns:a16="http://schemas.microsoft.com/office/drawing/2014/main" id="{7D40E039-E4F5-D22A-B5B0-59C41E7BCD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C5C5E-5F84-C2A0-C8E8-7644BC1CD534}"/>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308519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 name="Freeform 29"/>
          <p:cNvSpPr/>
          <p:nvPr/>
        </p:nvSpPr>
        <p:spPr>
          <a:xfrm>
            <a:off x="6969694" y="4692935"/>
            <a:ext cx="5253039" cy="2430464"/>
          </a:xfrm>
          <a:custGeom>
            <a:avLst/>
            <a:gdLst/>
            <a:ahLst/>
            <a:cxnLst>
              <a:cxn ang="0">
                <a:pos x="wd2" y="hd2"/>
              </a:cxn>
              <a:cxn ang="5400000">
                <a:pos x="wd2" y="hd2"/>
              </a:cxn>
              <a:cxn ang="10800000">
                <a:pos x="wd2" y="hd2"/>
              </a:cxn>
              <a:cxn ang="16200000">
                <a:pos x="wd2" y="hd2"/>
              </a:cxn>
            </a:cxnLst>
            <a:rect l="0" t="0" r="r" b="b"/>
            <a:pathLst>
              <a:path w="21600" h="21600" extrusionOk="0">
                <a:moveTo>
                  <a:pt x="19430" y="0"/>
                </a:moveTo>
                <a:cubicBezTo>
                  <a:pt x="18237" y="0"/>
                  <a:pt x="17194" y="1438"/>
                  <a:pt x="16680" y="3630"/>
                </a:cubicBezTo>
                <a:cubicBezTo>
                  <a:pt x="16150" y="2803"/>
                  <a:pt x="15537" y="2336"/>
                  <a:pt x="14858" y="2336"/>
                </a:cubicBezTo>
                <a:cubicBezTo>
                  <a:pt x="13202" y="2336"/>
                  <a:pt x="11860" y="5068"/>
                  <a:pt x="11744" y="8554"/>
                </a:cubicBezTo>
                <a:cubicBezTo>
                  <a:pt x="11264" y="8554"/>
                  <a:pt x="10833" y="9057"/>
                  <a:pt x="10552" y="9776"/>
                </a:cubicBezTo>
                <a:cubicBezTo>
                  <a:pt x="10287" y="8985"/>
                  <a:pt x="9856" y="8410"/>
                  <a:pt x="9359" y="8338"/>
                </a:cubicBezTo>
                <a:cubicBezTo>
                  <a:pt x="9326" y="6541"/>
                  <a:pt x="8647" y="5103"/>
                  <a:pt x="7802" y="5103"/>
                </a:cubicBezTo>
                <a:cubicBezTo>
                  <a:pt x="7636" y="5103"/>
                  <a:pt x="7504" y="5139"/>
                  <a:pt x="7371" y="5283"/>
                </a:cubicBezTo>
                <a:cubicBezTo>
                  <a:pt x="6808" y="3486"/>
                  <a:pt x="5864" y="2336"/>
                  <a:pt x="4804" y="2336"/>
                </a:cubicBezTo>
                <a:cubicBezTo>
                  <a:pt x="3164" y="2336"/>
                  <a:pt x="1839" y="5068"/>
                  <a:pt x="1706" y="8554"/>
                </a:cubicBezTo>
                <a:cubicBezTo>
                  <a:pt x="1690" y="8554"/>
                  <a:pt x="1690" y="8554"/>
                  <a:pt x="1690" y="8554"/>
                </a:cubicBezTo>
                <a:cubicBezTo>
                  <a:pt x="1060" y="8554"/>
                  <a:pt x="497" y="9452"/>
                  <a:pt x="265" y="10674"/>
                </a:cubicBezTo>
                <a:cubicBezTo>
                  <a:pt x="182" y="10387"/>
                  <a:pt x="99" y="10135"/>
                  <a:pt x="0" y="9884"/>
                </a:cubicBezTo>
                <a:cubicBezTo>
                  <a:pt x="0" y="21600"/>
                  <a:pt x="0" y="21600"/>
                  <a:pt x="0" y="21600"/>
                </a:cubicBezTo>
                <a:cubicBezTo>
                  <a:pt x="16498" y="21600"/>
                  <a:pt x="20590" y="21600"/>
                  <a:pt x="21600" y="21600"/>
                </a:cubicBezTo>
                <a:cubicBezTo>
                  <a:pt x="21600" y="1905"/>
                  <a:pt x="21600" y="1905"/>
                  <a:pt x="21600" y="1905"/>
                </a:cubicBezTo>
                <a:cubicBezTo>
                  <a:pt x="21037" y="719"/>
                  <a:pt x="20275" y="0"/>
                  <a:pt x="19430" y="0"/>
                </a:cubicBezTo>
                <a:close/>
              </a:path>
            </a:pathLst>
          </a:custGeom>
          <a:solidFill>
            <a:srgbClr val="FFFFFF">
              <a:alpha val="75000"/>
            </a:srgbClr>
          </a:solidFill>
          <a:ln w="12700">
            <a:miter lim="400000"/>
          </a:ln>
        </p:spPr>
        <p:txBody>
          <a:bodyPr lIns="45719" rIns="45719"/>
          <a:lstStyle/>
          <a:p>
            <a:endParaRPr/>
          </a:p>
        </p:txBody>
      </p:sp>
      <p:sp>
        <p:nvSpPr>
          <p:cNvPr id="12" name="Freeform 30"/>
          <p:cNvSpPr/>
          <p:nvPr/>
        </p:nvSpPr>
        <p:spPr>
          <a:xfrm>
            <a:off x="-28352" y="5068104"/>
            <a:ext cx="2219326" cy="2065339"/>
          </a:xfrm>
          <a:custGeom>
            <a:avLst/>
            <a:gdLst/>
            <a:ahLst/>
            <a:cxnLst>
              <a:cxn ang="0">
                <a:pos x="wd2" y="hd2"/>
              </a:cxn>
              <a:cxn ang="5400000">
                <a:pos x="wd2" y="hd2"/>
              </a:cxn>
              <a:cxn ang="10800000">
                <a:pos x="wd2" y="hd2"/>
              </a:cxn>
              <a:cxn ang="16200000">
                <a:pos x="wd2" y="hd2"/>
              </a:cxn>
            </a:cxnLst>
            <a:rect l="0" t="0" r="r" b="b"/>
            <a:pathLst>
              <a:path w="21600" h="21600" extrusionOk="0">
                <a:moveTo>
                  <a:pt x="21600" y="8496"/>
                </a:moveTo>
                <a:cubicBezTo>
                  <a:pt x="21404" y="8750"/>
                  <a:pt x="21247" y="9046"/>
                  <a:pt x="21090" y="9342"/>
                </a:cubicBezTo>
                <a:cubicBezTo>
                  <a:pt x="20698" y="8961"/>
                  <a:pt x="20189" y="8792"/>
                  <a:pt x="19601" y="8792"/>
                </a:cubicBezTo>
                <a:cubicBezTo>
                  <a:pt x="19170" y="8792"/>
                  <a:pt x="18777" y="8877"/>
                  <a:pt x="18425" y="9088"/>
                </a:cubicBezTo>
                <a:cubicBezTo>
                  <a:pt x="18111" y="7735"/>
                  <a:pt x="16974" y="6805"/>
                  <a:pt x="15602" y="6805"/>
                </a:cubicBezTo>
                <a:cubicBezTo>
                  <a:pt x="14622" y="6805"/>
                  <a:pt x="13721" y="7355"/>
                  <a:pt x="13172" y="8200"/>
                </a:cubicBezTo>
                <a:cubicBezTo>
                  <a:pt x="12035" y="5411"/>
                  <a:pt x="9369" y="3424"/>
                  <a:pt x="6351" y="3424"/>
                </a:cubicBezTo>
                <a:cubicBezTo>
                  <a:pt x="5723" y="3424"/>
                  <a:pt x="5057" y="3551"/>
                  <a:pt x="4469" y="3677"/>
                </a:cubicBezTo>
                <a:cubicBezTo>
                  <a:pt x="4587" y="3382"/>
                  <a:pt x="4665" y="3043"/>
                  <a:pt x="4665" y="2663"/>
                </a:cubicBezTo>
                <a:cubicBezTo>
                  <a:pt x="4665" y="1226"/>
                  <a:pt x="3567" y="0"/>
                  <a:pt x="2234" y="0"/>
                </a:cubicBezTo>
                <a:cubicBezTo>
                  <a:pt x="1254" y="0"/>
                  <a:pt x="392" y="676"/>
                  <a:pt x="0" y="1606"/>
                </a:cubicBezTo>
                <a:cubicBezTo>
                  <a:pt x="0" y="21600"/>
                  <a:pt x="0" y="21600"/>
                  <a:pt x="0" y="21600"/>
                </a:cubicBezTo>
                <a:cubicBezTo>
                  <a:pt x="7683" y="21600"/>
                  <a:pt x="14857" y="21600"/>
                  <a:pt x="21600" y="21600"/>
                </a:cubicBezTo>
                <a:lnTo>
                  <a:pt x="21600" y="8496"/>
                </a:lnTo>
                <a:close/>
                <a:moveTo>
                  <a:pt x="1646" y="5241"/>
                </a:moveTo>
                <a:cubicBezTo>
                  <a:pt x="1646" y="5199"/>
                  <a:pt x="1646" y="5199"/>
                  <a:pt x="1646" y="5199"/>
                </a:cubicBezTo>
                <a:cubicBezTo>
                  <a:pt x="1686" y="5199"/>
                  <a:pt x="1686" y="5199"/>
                  <a:pt x="1686" y="5199"/>
                </a:cubicBezTo>
                <a:cubicBezTo>
                  <a:pt x="1686" y="5241"/>
                  <a:pt x="1686" y="5241"/>
                  <a:pt x="1646" y="5241"/>
                </a:cubicBezTo>
                <a:close/>
              </a:path>
            </a:pathLst>
          </a:custGeom>
          <a:solidFill>
            <a:srgbClr val="FFFFFF">
              <a:alpha val="75000"/>
            </a:srgbClr>
          </a:solidFill>
          <a:ln w="12700">
            <a:miter lim="400000"/>
          </a:ln>
        </p:spPr>
        <p:txBody>
          <a:bodyPr lIns="45719" rIns="45719"/>
          <a:lstStyle/>
          <a:p>
            <a:endParaRPr/>
          </a:p>
        </p:txBody>
      </p:sp>
      <p:sp>
        <p:nvSpPr>
          <p:cNvPr id="13" name="Freeform 28"/>
          <p:cNvSpPr/>
          <p:nvPr/>
        </p:nvSpPr>
        <p:spPr>
          <a:xfrm>
            <a:off x="3107150" y="5341154"/>
            <a:ext cx="2592400" cy="1519239"/>
          </a:xfrm>
          <a:custGeom>
            <a:avLst/>
            <a:gdLst/>
            <a:ahLst/>
            <a:cxnLst>
              <a:cxn ang="0">
                <a:pos x="wd2" y="hd2"/>
              </a:cxn>
              <a:cxn ang="5400000">
                <a:pos x="wd2" y="hd2"/>
              </a:cxn>
              <a:cxn ang="10800000">
                <a:pos x="wd2" y="hd2"/>
              </a:cxn>
              <a:cxn ang="16200000">
                <a:pos x="wd2" y="hd2"/>
              </a:cxn>
            </a:cxnLst>
            <a:rect l="0" t="0" r="r" b="b"/>
            <a:pathLst>
              <a:path w="21600" h="21600" extrusionOk="0">
                <a:moveTo>
                  <a:pt x="21600" y="20623"/>
                </a:moveTo>
                <a:cubicBezTo>
                  <a:pt x="21493" y="20623"/>
                  <a:pt x="21493" y="20623"/>
                  <a:pt x="21493" y="20623"/>
                </a:cubicBezTo>
                <a:cubicBezTo>
                  <a:pt x="21493" y="5917"/>
                  <a:pt x="21493" y="5917"/>
                  <a:pt x="21493" y="5917"/>
                </a:cubicBezTo>
                <a:cubicBezTo>
                  <a:pt x="21421" y="6377"/>
                  <a:pt x="21350" y="6779"/>
                  <a:pt x="21314" y="7238"/>
                </a:cubicBezTo>
                <a:cubicBezTo>
                  <a:pt x="20922" y="5457"/>
                  <a:pt x="19886" y="4194"/>
                  <a:pt x="18672" y="4194"/>
                </a:cubicBezTo>
                <a:cubicBezTo>
                  <a:pt x="17530" y="4194"/>
                  <a:pt x="16530" y="5343"/>
                  <a:pt x="16102" y="6894"/>
                </a:cubicBezTo>
                <a:cubicBezTo>
                  <a:pt x="15780" y="5113"/>
                  <a:pt x="14745" y="3791"/>
                  <a:pt x="13531" y="3791"/>
                </a:cubicBezTo>
                <a:cubicBezTo>
                  <a:pt x="12996" y="3791"/>
                  <a:pt x="12496" y="4021"/>
                  <a:pt x="12067" y="4481"/>
                </a:cubicBezTo>
                <a:cubicBezTo>
                  <a:pt x="11710" y="1953"/>
                  <a:pt x="10318" y="0"/>
                  <a:pt x="8604" y="0"/>
                </a:cubicBezTo>
                <a:cubicBezTo>
                  <a:pt x="7569" y="0"/>
                  <a:pt x="6641" y="747"/>
                  <a:pt x="5998" y="1838"/>
                </a:cubicBezTo>
                <a:cubicBezTo>
                  <a:pt x="5534" y="1149"/>
                  <a:pt x="4891" y="747"/>
                  <a:pt x="4177" y="747"/>
                </a:cubicBezTo>
                <a:cubicBezTo>
                  <a:pt x="2713" y="747"/>
                  <a:pt x="1500" y="2700"/>
                  <a:pt x="1500" y="5055"/>
                </a:cubicBezTo>
                <a:cubicBezTo>
                  <a:pt x="1500" y="5228"/>
                  <a:pt x="1500" y="5400"/>
                  <a:pt x="1535" y="5572"/>
                </a:cubicBezTo>
                <a:cubicBezTo>
                  <a:pt x="893" y="5974"/>
                  <a:pt x="321" y="6606"/>
                  <a:pt x="0" y="7583"/>
                </a:cubicBezTo>
                <a:cubicBezTo>
                  <a:pt x="0" y="21600"/>
                  <a:pt x="0" y="21600"/>
                  <a:pt x="0" y="21600"/>
                </a:cubicBezTo>
                <a:cubicBezTo>
                  <a:pt x="6105" y="21600"/>
                  <a:pt x="13246" y="21600"/>
                  <a:pt x="21600" y="21600"/>
                </a:cubicBezTo>
                <a:lnTo>
                  <a:pt x="21600" y="20623"/>
                </a:lnTo>
                <a:close/>
              </a:path>
            </a:pathLst>
          </a:custGeom>
          <a:solidFill>
            <a:srgbClr val="FFFFFF">
              <a:alpha val="75000"/>
            </a:srgbClr>
          </a:solidFill>
          <a:ln w="12700">
            <a:miter lim="400000"/>
          </a:ln>
        </p:spPr>
        <p:txBody>
          <a:bodyPr lIns="45719" rIns="45719"/>
          <a:lstStyle/>
          <a:p>
            <a:endParaRPr/>
          </a:p>
        </p:txBody>
      </p:sp>
      <p:sp>
        <p:nvSpPr>
          <p:cNvPr id="14" name="Freeform 14"/>
          <p:cNvSpPr/>
          <p:nvPr/>
        </p:nvSpPr>
        <p:spPr>
          <a:xfrm>
            <a:off x="-30733" y="5373517"/>
            <a:ext cx="12196764" cy="2037632"/>
          </a:xfrm>
          <a:custGeom>
            <a:avLst/>
            <a:gdLst/>
            <a:ahLst/>
            <a:cxnLst>
              <a:cxn ang="0">
                <a:pos x="wd2" y="hd2"/>
              </a:cxn>
              <a:cxn ang="5400000">
                <a:pos x="wd2" y="hd2"/>
              </a:cxn>
              <a:cxn ang="10800000">
                <a:pos x="wd2" y="hd2"/>
              </a:cxn>
              <a:cxn ang="16200000">
                <a:pos x="wd2" y="hd2"/>
              </a:cxn>
            </a:cxnLst>
            <a:rect l="0" t="0" r="r" b="b"/>
            <a:pathLst>
              <a:path w="21600" h="21600" extrusionOk="0">
                <a:moveTo>
                  <a:pt x="16093" y="0"/>
                </a:moveTo>
                <a:cubicBezTo>
                  <a:pt x="16678" y="0"/>
                  <a:pt x="17199" y="1626"/>
                  <a:pt x="17513" y="4108"/>
                </a:cubicBezTo>
                <a:cubicBezTo>
                  <a:pt x="17584" y="4023"/>
                  <a:pt x="17669" y="3980"/>
                  <a:pt x="17748" y="3980"/>
                </a:cubicBezTo>
                <a:cubicBezTo>
                  <a:pt x="18212" y="3980"/>
                  <a:pt x="18597" y="5991"/>
                  <a:pt x="18625" y="8559"/>
                </a:cubicBezTo>
                <a:cubicBezTo>
                  <a:pt x="18889" y="8645"/>
                  <a:pt x="19125" y="9415"/>
                  <a:pt x="19267" y="10570"/>
                </a:cubicBezTo>
                <a:cubicBezTo>
                  <a:pt x="19431" y="9543"/>
                  <a:pt x="19660" y="8859"/>
                  <a:pt x="19931" y="8859"/>
                </a:cubicBezTo>
                <a:cubicBezTo>
                  <a:pt x="20002" y="3980"/>
                  <a:pt x="20715" y="128"/>
                  <a:pt x="21600" y="0"/>
                </a:cubicBezTo>
                <a:cubicBezTo>
                  <a:pt x="21600" y="0"/>
                  <a:pt x="21600" y="0"/>
                  <a:pt x="21600" y="20354"/>
                </a:cubicBezTo>
                <a:lnTo>
                  <a:pt x="21600" y="21600"/>
                </a:lnTo>
                <a:lnTo>
                  <a:pt x="0" y="21600"/>
                </a:lnTo>
                <a:lnTo>
                  <a:pt x="0" y="6762"/>
                </a:lnTo>
                <a:cubicBezTo>
                  <a:pt x="314" y="7789"/>
                  <a:pt x="564" y="9329"/>
                  <a:pt x="713" y="11212"/>
                </a:cubicBezTo>
                <a:cubicBezTo>
                  <a:pt x="835" y="10142"/>
                  <a:pt x="1049" y="9501"/>
                  <a:pt x="1291" y="9501"/>
                </a:cubicBezTo>
                <a:cubicBezTo>
                  <a:pt x="1598" y="9501"/>
                  <a:pt x="1862" y="10613"/>
                  <a:pt x="1940" y="12239"/>
                </a:cubicBezTo>
                <a:cubicBezTo>
                  <a:pt x="2026" y="11983"/>
                  <a:pt x="2111" y="11811"/>
                  <a:pt x="2218" y="11811"/>
                </a:cubicBezTo>
                <a:cubicBezTo>
                  <a:pt x="2347" y="11811"/>
                  <a:pt x="2468" y="12068"/>
                  <a:pt x="2568" y="12496"/>
                </a:cubicBezTo>
                <a:cubicBezTo>
                  <a:pt x="2696" y="11041"/>
                  <a:pt x="2953" y="9928"/>
                  <a:pt x="3260" y="9800"/>
                </a:cubicBezTo>
                <a:cubicBezTo>
                  <a:pt x="3488" y="5906"/>
                  <a:pt x="4152" y="3081"/>
                  <a:pt x="4922" y="3081"/>
                </a:cubicBezTo>
                <a:cubicBezTo>
                  <a:pt x="5799" y="3081"/>
                  <a:pt x="6520" y="6633"/>
                  <a:pt x="6655" y="11255"/>
                </a:cubicBezTo>
                <a:cubicBezTo>
                  <a:pt x="6770" y="9287"/>
                  <a:pt x="7105" y="7832"/>
                  <a:pt x="7504" y="7832"/>
                </a:cubicBezTo>
                <a:cubicBezTo>
                  <a:pt x="7868" y="7832"/>
                  <a:pt x="8189" y="9073"/>
                  <a:pt x="8332" y="10870"/>
                </a:cubicBezTo>
                <a:cubicBezTo>
                  <a:pt x="8432" y="8859"/>
                  <a:pt x="8760" y="7404"/>
                  <a:pt x="9159" y="7404"/>
                </a:cubicBezTo>
                <a:cubicBezTo>
                  <a:pt x="9338" y="7404"/>
                  <a:pt x="9502" y="7660"/>
                  <a:pt x="9637" y="8174"/>
                </a:cubicBezTo>
                <a:cubicBezTo>
                  <a:pt x="9751" y="5307"/>
                  <a:pt x="10208" y="3124"/>
                  <a:pt x="10764" y="3124"/>
                </a:cubicBezTo>
                <a:cubicBezTo>
                  <a:pt x="11092" y="3124"/>
                  <a:pt x="11399" y="3980"/>
                  <a:pt x="11606" y="5221"/>
                </a:cubicBezTo>
                <a:cubicBezTo>
                  <a:pt x="11763" y="4451"/>
                  <a:pt x="11970" y="3980"/>
                  <a:pt x="12198" y="3980"/>
                </a:cubicBezTo>
                <a:cubicBezTo>
                  <a:pt x="12676" y="3980"/>
                  <a:pt x="13061" y="6077"/>
                  <a:pt x="13061" y="8816"/>
                </a:cubicBezTo>
                <a:cubicBezTo>
                  <a:pt x="13061" y="9030"/>
                  <a:pt x="13054" y="9201"/>
                  <a:pt x="13054" y="9415"/>
                </a:cubicBezTo>
                <a:cubicBezTo>
                  <a:pt x="13282" y="9800"/>
                  <a:pt x="13461" y="10699"/>
                  <a:pt x="13575" y="11769"/>
                </a:cubicBezTo>
                <a:cubicBezTo>
                  <a:pt x="13703" y="10057"/>
                  <a:pt x="14017" y="8859"/>
                  <a:pt x="14374" y="8859"/>
                </a:cubicBezTo>
                <a:cubicBezTo>
                  <a:pt x="14374" y="8859"/>
                  <a:pt x="14374" y="8859"/>
                  <a:pt x="14381" y="8859"/>
                </a:cubicBezTo>
                <a:cubicBezTo>
                  <a:pt x="14445" y="3894"/>
                  <a:pt x="15187" y="0"/>
                  <a:pt x="16093" y="0"/>
                </a:cubicBezTo>
                <a:close/>
              </a:path>
            </a:pathLst>
          </a:custGeom>
          <a:solidFill>
            <a:srgbClr val="FFFFFF"/>
          </a:solidFill>
          <a:ln w="12700">
            <a:miter lim="400000"/>
          </a:ln>
        </p:spPr>
        <p:txBody>
          <a:bodyPr lIns="45719" rIns="45719"/>
          <a:lstStyle/>
          <a:p>
            <a:endParaRPr/>
          </a:p>
        </p:txBody>
      </p:sp>
      <p:pic>
        <p:nvPicPr>
          <p:cNvPr id="15" name="fasfaa logo.png" descr="fasfaa logo.png"/>
          <p:cNvPicPr>
            <a:picLocks noChangeAspect="1"/>
          </p:cNvPicPr>
          <p:nvPr/>
        </p:nvPicPr>
        <p:blipFill>
          <a:blip r:embed="rId3"/>
          <a:stretch>
            <a:fillRect/>
          </a:stretch>
        </p:blipFill>
        <p:spPr>
          <a:xfrm>
            <a:off x="-137096" y="-749890"/>
            <a:ext cx="2436814" cy="2436814"/>
          </a:xfrm>
          <a:prstGeom prst="rect">
            <a:avLst/>
          </a:prstGeom>
          <a:ln w="12700">
            <a:miter lim="400000"/>
          </a:ln>
        </p:spPr>
      </p:pic>
      <p:sp>
        <p:nvSpPr>
          <p:cNvPr id="1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386141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D088-0748-6484-7D8F-BD645390D0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680C10-2213-8728-8DD7-C0E656E6A5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CBAB88-C866-B0F1-E26B-C63FEA133F61}"/>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5" name="Footer Placeholder 4">
            <a:extLst>
              <a:ext uri="{FF2B5EF4-FFF2-40B4-BE49-F238E27FC236}">
                <a16:creationId xmlns:a16="http://schemas.microsoft.com/office/drawing/2014/main" id="{41AA61B5-51BC-B9C9-7794-BF9314952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8C26A-71CC-E4D9-A741-67C5E0ABB09D}"/>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315491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8D323-236D-71F6-DF4F-02F6608248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F03EA3-3868-BA2B-D08B-EA698E3E7D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D79F99-97D3-679B-7F71-738962AF6C59}"/>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5" name="Footer Placeholder 4">
            <a:extLst>
              <a:ext uri="{FF2B5EF4-FFF2-40B4-BE49-F238E27FC236}">
                <a16:creationId xmlns:a16="http://schemas.microsoft.com/office/drawing/2014/main" id="{205D2056-5B83-6EC2-E327-9A6EA8C2D1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CC6D9C-2E53-148C-6EB5-9A1E28FF6D06}"/>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280741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14F8-6DFD-7EC7-B703-44F3580EB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9956E4-9C30-6D35-C069-FADAD93383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1F0688-EAD4-02B1-12EF-03D3357AD8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360E3E-7B33-2D4F-9E4C-DCB82E7C12D9}"/>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6" name="Footer Placeholder 5">
            <a:extLst>
              <a:ext uri="{FF2B5EF4-FFF2-40B4-BE49-F238E27FC236}">
                <a16:creationId xmlns:a16="http://schemas.microsoft.com/office/drawing/2014/main" id="{FEFD6D46-84C8-3FAF-85F9-79C3148C41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275F5-6401-4801-2FB0-FCDF11A0A546}"/>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67508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F5F36-774A-3E41-A61C-E259706EAE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2FD45E-BCCB-C719-68D1-3C3B3D074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911023-AF77-9A5C-EF5A-33294CD3B1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D15408-C991-37C5-0EBD-6C0F74A8F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EB2E50-62ED-63E9-A9DD-20D45E31E0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137E01-6E25-A80F-021D-6D33034DD40D}"/>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8" name="Footer Placeholder 7">
            <a:extLst>
              <a:ext uri="{FF2B5EF4-FFF2-40B4-BE49-F238E27FC236}">
                <a16:creationId xmlns:a16="http://schemas.microsoft.com/office/drawing/2014/main" id="{47629EF3-26A8-48D2-DDC7-EFA2B7AC83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915B4B-2E92-1AF2-0E20-4840A0969247}"/>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1808032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E6C0-F2F5-D4CC-7C45-195633833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71ECD7-8290-8F26-4ED6-8D5C7FB79A35}"/>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4" name="Footer Placeholder 3">
            <a:extLst>
              <a:ext uri="{FF2B5EF4-FFF2-40B4-BE49-F238E27FC236}">
                <a16:creationId xmlns:a16="http://schemas.microsoft.com/office/drawing/2014/main" id="{D1866E34-07F3-3593-7F46-103C7FC45F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7ACBFD-6AB0-AA2A-8222-B6D93D940780}"/>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35883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341771-B4E5-1841-3F05-0D4DABDFD41E}"/>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3" name="Footer Placeholder 2">
            <a:extLst>
              <a:ext uri="{FF2B5EF4-FFF2-40B4-BE49-F238E27FC236}">
                <a16:creationId xmlns:a16="http://schemas.microsoft.com/office/drawing/2014/main" id="{9199F927-B37D-D95E-D1DB-F19A5681D0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6E0B4D-AC9F-C172-2C36-A1B326BE2587}"/>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3339013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8E5A2-A3C4-EAF3-115F-C3965E098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239983-166E-BB51-5CA4-37C3365155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31CA3C-3470-5E38-9642-1339346A8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D317AE-80D2-2618-87AD-4129F5315AED}"/>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6" name="Footer Placeholder 5">
            <a:extLst>
              <a:ext uri="{FF2B5EF4-FFF2-40B4-BE49-F238E27FC236}">
                <a16:creationId xmlns:a16="http://schemas.microsoft.com/office/drawing/2014/main" id="{46BA9BB9-A8EC-82C9-7E28-B6F9FDB94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0A98A-8CBA-3190-C5BE-C610A2FC5D09}"/>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57242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D691-6063-AD3F-573F-5DE92CBC6C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830243-CFBE-5AEA-680E-C1AF01F0F1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8DEF1A-CD43-605D-52BF-2E135CB11C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8CA56E-5E6F-E427-7726-A31925D660A8}"/>
              </a:ext>
            </a:extLst>
          </p:cNvPr>
          <p:cNvSpPr>
            <a:spLocks noGrp="1"/>
          </p:cNvSpPr>
          <p:nvPr>
            <p:ph type="dt" sz="half" idx="10"/>
          </p:nvPr>
        </p:nvSpPr>
        <p:spPr/>
        <p:txBody>
          <a:bodyPr/>
          <a:lstStyle/>
          <a:p>
            <a:fld id="{D301DD2F-54D1-410B-9F7D-A747CFA3A9D8}" type="datetimeFigureOut">
              <a:rPr lang="en-US" smtClean="0"/>
              <a:t>5/21/2024</a:t>
            </a:fld>
            <a:endParaRPr lang="en-US"/>
          </a:p>
        </p:txBody>
      </p:sp>
      <p:sp>
        <p:nvSpPr>
          <p:cNvPr id="6" name="Footer Placeholder 5">
            <a:extLst>
              <a:ext uri="{FF2B5EF4-FFF2-40B4-BE49-F238E27FC236}">
                <a16:creationId xmlns:a16="http://schemas.microsoft.com/office/drawing/2014/main" id="{03707DC1-3059-B5CE-FD07-5D152C192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B7A267-D723-15F9-557B-FB2B323C666F}"/>
              </a:ext>
            </a:extLst>
          </p:cNvPr>
          <p:cNvSpPr>
            <a:spLocks noGrp="1"/>
          </p:cNvSpPr>
          <p:nvPr>
            <p:ph type="sldNum" sz="quarter" idx="12"/>
          </p:nvPr>
        </p:nvSpPr>
        <p:spPr/>
        <p:txBody>
          <a:bodyPr/>
          <a:lstStyle/>
          <a:p>
            <a:fld id="{95D541DC-EEBC-44FF-96A3-C1CF58EAC8AA}" type="slidenum">
              <a:rPr lang="en-US" smtClean="0"/>
              <a:t>‹#›</a:t>
            </a:fld>
            <a:endParaRPr lang="en-US"/>
          </a:p>
        </p:txBody>
      </p:sp>
    </p:spTree>
    <p:extLst>
      <p:ext uri="{BB962C8B-B14F-4D97-AF65-F5344CB8AC3E}">
        <p14:creationId xmlns:p14="http://schemas.microsoft.com/office/powerpoint/2010/main" val="842761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C320A9-3548-30B5-AE52-8FE54654A5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429A67-35E9-2FF3-7E36-C1D1B0F4D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A25456-E666-31CC-0C5B-454DDE3EFD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1DD2F-54D1-410B-9F7D-A747CFA3A9D8}" type="datetimeFigureOut">
              <a:rPr lang="en-US" smtClean="0"/>
              <a:t>5/21/2024</a:t>
            </a:fld>
            <a:endParaRPr lang="en-US"/>
          </a:p>
        </p:txBody>
      </p:sp>
      <p:sp>
        <p:nvSpPr>
          <p:cNvPr id="5" name="Footer Placeholder 4">
            <a:extLst>
              <a:ext uri="{FF2B5EF4-FFF2-40B4-BE49-F238E27FC236}">
                <a16:creationId xmlns:a16="http://schemas.microsoft.com/office/drawing/2014/main" id="{565BE16D-8FED-C271-8534-2964C1C15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C0B7466-A68B-594E-3A68-ECA4E241B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541DC-EEBC-44FF-96A3-C1CF58EAC8AA}" type="slidenum">
              <a:rPr lang="en-US" smtClean="0"/>
              <a:t>‹#›</a:t>
            </a:fld>
            <a:endParaRPr lang="en-US"/>
          </a:p>
        </p:txBody>
      </p:sp>
    </p:spTree>
    <p:extLst>
      <p:ext uri="{BB962C8B-B14F-4D97-AF65-F5344CB8AC3E}">
        <p14:creationId xmlns:p14="http://schemas.microsoft.com/office/powerpoint/2010/main" val="3208209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duperrin.com/english/2021/07/20/in-remote-working-what-counts-is-working/"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fr/point-d-interrogation-poire-pensez-2010009/" TargetMode="External"/><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D00CB89-50B9-1B07-8ABF-F28F018D0C2B}"/>
              </a:ext>
            </a:extLst>
          </p:cNvPr>
          <p:cNvSpPr>
            <a:spLocks noGrp="1"/>
          </p:cNvSpPr>
          <p:nvPr>
            <p:ph type="subTitle" idx="4294967295"/>
          </p:nvPr>
        </p:nvSpPr>
        <p:spPr>
          <a:xfrm>
            <a:off x="1637015" y="1304819"/>
            <a:ext cx="9144000" cy="1078786"/>
          </a:xfrm>
        </p:spPr>
        <p:txBody>
          <a:bodyPr>
            <a:normAutofit/>
          </a:bodyPr>
          <a:lstStyle/>
          <a:p>
            <a:pPr marL="0" indent="0" algn="ctr">
              <a:buNone/>
            </a:pPr>
            <a:r>
              <a:rPr lang="en-US" sz="2800" b="1" dirty="0">
                <a:solidFill>
                  <a:srgbClr val="000000"/>
                </a:solidFill>
                <a:effectLst/>
                <a:latin typeface="Calibri" panose="020F0502020204030204" pitchFamily="34" charset="0"/>
                <a:ea typeface="Calibri" panose="020F0502020204030204" pitchFamily="34" charset="0"/>
              </a:rPr>
              <a:t>Elevating Onboarding: Fostering Connection and Competence in a Remote Work Environment</a:t>
            </a:r>
            <a:endParaRPr lang="en-US" b="1" dirty="0"/>
          </a:p>
        </p:txBody>
      </p:sp>
      <p:sp>
        <p:nvSpPr>
          <p:cNvPr id="4" name="TextBox 3">
            <a:extLst>
              <a:ext uri="{FF2B5EF4-FFF2-40B4-BE49-F238E27FC236}">
                <a16:creationId xmlns:a16="http://schemas.microsoft.com/office/drawing/2014/main" id="{1605481C-942D-2015-4EC8-C0248D3CAAA8}"/>
              </a:ext>
            </a:extLst>
          </p:cNvPr>
          <p:cNvSpPr txBox="1"/>
          <p:nvPr/>
        </p:nvSpPr>
        <p:spPr>
          <a:xfrm>
            <a:off x="1890445" y="2763749"/>
            <a:ext cx="8507001" cy="2585323"/>
          </a:xfrm>
          <a:prstGeom prst="rect">
            <a:avLst/>
          </a:prstGeom>
          <a:noFill/>
        </p:spPr>
        <p:txBody>
          <a:bodyPr wrap="square" rtlCol="0">
            <a:spAutoFit/>
          </a:bodyPr>
          <a:lstStyle/>
          <a:p>
            <a:pPr algn="ctr"/>
            <a:r>
              <a:rPr lang="en-US" b="1" dirty="0"/>
              <a:t>Egan Hanson, Global Head of Compliance and Institutional Effectiveness</a:t>
            </a:r>
          </a:p>
          <a:p>
            <a:pPr algn="ctr"/>
            <a:r>
              <a:rPr lang="en-US" b="1" dirty="0"/>
              <a:t>Schiller International University</a:t>
            </a:r>
          </a:p>
          <a:p>
            <a:pPr algn="ctr"/>
            <a:endParaRPr lang="en-US" b="1" dirty="0"/>
          </a:p>
          <a:p>
            <a:pPr algn="ctr"/>
            <a:r>
              <a:rPr lang="en-US" b="1" dirty="0"/>
              <a:t>Tamika Martin, Director of Financial Aid Services</a:t>
            </a:r>
          </a:p>
          <a:p>
            <a:pPr algn="ctr"/>
            <a:r>
              <a:rPr lang="en-US" b="1" dirty="0"/>
              <a:t>Valencia College</a:t>
            </a:r>
          </a:p>
          <a:p>
            <a:pPr algn="ctr"/>
            <a:endParaRPr lang="en-US" b="1" dirty="0"/>
          </a:p>
          <a:p>
            <a:pPr algn="ctr"/>
            <a:r>
              <a:rPr lang="en-US" b="1" dirty="0"/>
              <a:t>Shareece Moore, Assistant Director of Financial Aid</a:t>
            </a:r>
          </a:p>
          <a:p>
            <a:pPr algn="ctr"/>
            <a:r>
              <a:rPr lang="en-US" b="1" dirty="0"/>
              <a:t>Valencia College</a:t>
            </a:r>
          </a:p>
          <a:p>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AA4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11">
            <a:extLst>
              <a:ext uri="{FF2B5EF4-FFF2-40B4-BE49-F238E27FC236}">
                <a16:creationId xmlns:a16="http://schemas.microsoft.com/office/drawing/2014/main" id="{9DEBDA52-057F-AEDA-B6C0-B8F49DBDF7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5369" y="643467"/>
            <a:ext cx="10561262"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25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8F3B0E-4FB3-6B1F-86A7-ED32B8ACF6E1}"/>
              </a:ext>
            </a:extLst>
          </p:cNvPr>
          <p:cNvPicPr>
            <a:picLocks noChangeAspect="1"/>
          </p:cNvPicPr>
          <p:nvPr/>
        </p:nvPicPr>
        <p:blipFill>
          <a:blip r:embed="rId2"/>
          <a:stretch>
            <a:fillRect/>
          </a:stretch>
        </p:blipFill>
        <p:spPr>
          <a:xfrm>
            <a:off x="0" y="894080"/>
            <a:ext cx="12039600" cy="5323840"/>
          </a:xfrm>
          <a:prstGeom prst="rect">
            <a:avLst/>
          </a:prstGeom>
        </p:spPr>
      </p:pic>
    </p:spTree>
    <p:extLst>
      <p:ext uri="{BB962C8B-B14F-4D97-AF65-F5344CB8AC3E}">
        <p14:creationId xmlns:p14="http://schemas.microsoft.com/office/powerpoint/2010/main" val="3226906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using a computer&#10;&#10;Description automatically generated">
            <a:extLst>
              <a:ext uri="{FF2B5EF4-FFF2-40B4-BE49-F238E27FC236}">
                <a16:creationId xmlns:a16="http://schemas.microsoft.com/office/drawing/2014/main" id="{A1CC00E8-ECE7-531D-4A33-0E48998F9CDE}"/>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952" b="5186"/>
          <a:stretch/>
        </p:blipFill>
        <p:spPr>
          <a:xfrm>
            <a:off x="20" y="1282"/>
            <a:ext cx="12191980" cy="6856718"/>
          </a:xfrm>
          <a:prstGeom prst="rect">
            <a:avLst/>
          </a:prstGeom>
        </p:spPr>
      </p:pic>
    </p:spTree>
    <p:extLst>
      <p:ext uri="{BB962C8B-B14F-4D97-AF65-F5344CB8AC3E}">
        <p14:creationId xmlns:p14="http://schemas.microsoft.com/office/powerpoint/2010/main" val="137093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ght bulb with a question mark&#10;&#10;Description automatically generated">
            <a:extLst>
              <a:ext uri="{FF2B5EF4-FFF2-40B4-BE49-F238E27FC236}">
                <a16:creationId xmlns:a16="http://schemas.microsoft.com/office/drawing/2014/main" id="{B8F1DF81-4409-705A-1697-D1A9AC778C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24000" y="381000"/>
            <a:ext cx="9144000" cy="6096000"/>
          </a:xfrm>
          <a:prstGeom prst="rect">
            <a:avLst/>
          </a:prstGeom>
        </p:spPr>
      </p:pic>
    </p:spTree>
    <p:extLst>
      <p:ext uri="{BB962C8B-B14F-4D97-AF65-F5344CB8AC3E}">
        <p14:creationId xmlns:p14="http://schemas.microsoft.com/office/powerpoint/2010/main" val="3503043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E2976-0561-A8A4-B2EC-956C3DEE1E16}"/>
              </a:ext>
            </a:extLst>
          </p:cNvPr>
          <p:cNvSpPr>
            <a:spLocks noGrp="1"/>
          </p:cNvSpPr>
          <p:nvPr>
            <p:ph type="title"/>
          </p:nvPr>
        </p:nvSpPr>
        <p:spPr>
          <a:xfrm>
            <a:off x="1043631" y="809898"/>
            <a:ext cx="10173010" cy="1554480"/>
          </a:xfrm>
        </p:spPr>
        <p:txBody>
          <a:bodyPr anchor="ctr">
            <a:normAutofit/>
          </a:bodyPr>
          <a:lstStyle/>
          <a:p>
            <a:r>
              <a:rPr lang="en-US" sz="4800"/>
              <a:t>Onboarding Staff</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D9429867-6422-888D-D198-D810CF21FD7A}"/>
              </a:ext>
            </a:extLst>
          </p:cNvPr>
          <p:cNvGraphicFramePr>
            <a:graphicFrameLocks noGrp="1"/>
          </p:cNvGraphicFramePr>
          <p:nvPr>
            <p:ph idx="1"/>
            <p:extLst>
              <p:ext uri="{D42A27DB-BD31-4B8C-83A1-F6EECF244321}">
                <p14:modId xmlns:p14="http://schemas.microsoft.com/office/powerpoint/2010/main" val="3383904433"/>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25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9694EA-33D9-9481-70A9-5766A3CF251F}"/>
              </a:ext>
            </a:extLst>
          </p:cNvPr>
          <p:cNvSpPr>
            <a:spLocks noGrp="1"/>
          </p:cNvSpPr>
          <p:nvPr>
            <p:ph type="title"/>
          </p:nvPr>
        </p:nvSpPr>
        <p:spPr>
          <a:xfrm>
            <a:off x="838200" y="365125"/>
            <a:ext cx="10515600" cy="1325563"/>
          </a:xfrm>
        </p:spPr>
        <p:txBody>
          <a:bodyPr>
            <a:normAutofit/>
          </a:bodyPr>
          <a:lstStyle/>
          <a:p>
            <a:r>
              <a:rPr lang="en-US" sz="5400"/>
              <a:t>Bio - Egan Hanson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B194178-6661-CAFD-06C0-BBADBA4F3D90}"/>
              </a:ext>
            </a:extLst>
          </p:cNvPr>
          <p:cNvSpPr>
            <a:spLocks noGrp="1"/>
          </p:cNvSpPr>
          <p:nvPr>
            <p:ph idx="1"/>
          </p:nvPr>
        </p:nvSpPr>
        <p:spPr>
          <a:xfrm>
            <a:off x="838200" y="1929384"/>
            <a:ext cx="10515600" cy="4251960"/>
          </a:xfrm>
        </p:spPr>
        <p:txBody>
          <a:bodyPr>
            <a:normAutofit/>
          </a:bodyPr>
          <a:lstStyle/>
          <a:p>
            <a:pPr marL="0" marR="0" indent="0">
              <a:spcBef>
                <a:spcPts val="0"/>
              </a:spcBef>
              <a:spcAft>
                <a:spcPts val="0"/>
              </a:spcAft>
              <a:buNone/>
            </a:pPr>
            <a:r>
              <a:rPr lang="en-US" sz="2000" dirty="0">
                <a:effectLst/>
                <a:latin typeface="Roboto" panose="020F0502020204030204" pitchFamily="2" charset="0"/>
                <a:ea typeface="Calibri" panose="020F0502020204030204" pitchFamily="34" charset="0"/>
              </a:rPr>
              <a:t>Egan currently serves as the Global Head of Compliance and Institutional Effectiveness for Schiller International University.  In his role he is based out of the institution’s Tampa, Florida location and is also responsible for his areas of operation at the school’s 3 campuses in Europe.  With oversight of the Financial Aid functions, Egan also manages the institution’s compliance and institutional effectiveness plans as well as its accreditation.</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000" dirty="0">
                <a:effectLst/>
                <a:latin typeface="Roboto" panose="020F0502020204030204" pitchFamily="2" charset="0"/>
                <a:ea typeface="Calibri" panose="020F0502020204030204" pitchFamily="34" charset="0"/>
              </a:rPr>
              <a:t>Egan has 20 years of experience in financial aid and prior to being appointed to his current role, he has held various other positions such as financial aid planner, business office representative, regulatory affairs analyst, financial aid manager, financial aid director, and Vice President of Financial Aid.  In addition to his professional experience, he has served on the FASFAA Board the past two years, currently as the Federal and State Legislative Chair and previously as the Global Issues Chair. </a:t>
            </a:r>
            <a:endParaRPr lang="en-US" sz="2000" dirty="0">
              <a:effectLst/>
              <a:latin typeface="Calibri" panose="020F0502020204030204" pitchFamily="34" charset="0"/>
              <a:ea typeface="Calibri" panose="020F0502020204030204" pitchFamily="34" charset="0"/>
            </a:endParaRPr>
          </a:p>
          <a:p>
            <a:endParaRPr lang="en-US" sz="2000" dirty="0"/>
          </a:p>
        </p:txBody>
      </p:sp>
    </p:spTree>
    <p:extLst>
      <p:ext uri="{BB962C8B-B14F-4D97-AF65-F5344CB8AC3E}">
        <p14:creationId xmlns:p14="http://schemas.microsoft.com/office/powerpoint/2010/main" val="42337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680F45-9246-C049-3192-352E2072485C}"/>
              </a:ext>
            </a:extLst>
          </p:cNvPr>
          <p:cNvSpPr>
            <a:spLocks noGrp="1"/>
          </p:cNvSpPr>
          <p:nvPr>
            <p:ph type="title"/>
          </p:nvPr>
        </p:nvSpPr>
        <p:spPr>
          <a:xfrm>
            <a:off x="761800" y="762001"/>
            <a:ext cx="5334197" cy="1708242"/>
          </a:xfrm>
        </p:spPr>
        <p:txBody>
          <a:bodyPr anchor="ctr">
            <a:normAutofit/>
          </a:bodyPr>
          <a:lstStyle/>
          <a:p>
            <a:r>
              <a:rPr lang="en-US" sz="4000"/>
              <a:t>Schiller International University</a:t>
            </a:r>
          </a:p>
        </p:txBody>
      </p:sp>
      <p:sp>
        <p:nvSpPr>
          <p:cNvPr id="3" name="Content Placeholder 2">
            <a:extLst>
              <a:ext uri="{FF2B5EF4-FFF2-40B4-BE49-F238E27FC236}">
                <a16:creationId xmlns:a16="http://schemas.microsoft.com/office/drawing/2014/main" id="{80E1DA66-FABB-113A-7E2D-037E2C462762}"/>
              </a:ext>
            </a:extLst>
          </p:cNvPr>
          <p:cNvSpPr>
            <a:spLocks noGrp="1"/>
          </p:cNvSpPr>
          <p:nvPr>
            <p:ph idx="1"/>
          </p:nvPr>
        </p:nvSpPr>
        <p:spPr>
          <a:xfrm>
            <a:off x="761800" y="2470244"/>
            <a:ext cx="5334197" cy="3769835"/>
          </a:xfrm>
        </p:spPr>
        <p:txBody>
          <a:bodyPr anchor="ctr">
            <a:normAutofit/>
          </a:bodyPr>
          <a:lstStyle/>
          <a:p>
            <a:r>
              <a:rPr lang="en-US" sz="2000"/>
              <a:t>Locations</a:t>
            </a:r>
          </a:p>
          <a:p>
            <a:pPr lvl="1"/>
            <a:r>
              <a:rPr lang="en-US" sz="2000"/>
              <a:t>Tampa, FL</a:t>
            </a:r>
          </a:p>
          <a:p>
            <a:pPr lvl="1"/>
            <a:r>
              <a:rPr lang="en-US" sz="2000"/>
              <a:t>Heidelberg, Germany</a:t>
            </a:r>
          </a:p>
          <a:p>
            <a:pPr lvl="1"/>
            <a:r>
              <a:rPr lang="en-US" sz="2000"/>
              <a:t>Paris, France</a:t>
            </a:r>
          </a:p>
          <a:p>
            <a:pPr lvl="1"/>
            <a:r>
              <a:rPr lang="en-US" sz="2000"/>
              <a:t>Madrid, Spain</a:t>
            </a:r>
          </a:p>
          <a:p>
            <a:r>
              <a:rPr lang="en-US" sz="2000"/>
              <a:t>4-year, Private for-Profit Institution</a:t>
            </a:r>
          </a:p>
          <a:p>
            <a:r>
              <a:rPr lang="en-US" sz="2000"/>
              <a:t>Enrollment: </a:t>
            </a:r>
          </a:p>
          <a:p>
            <a:r>
              <a:rPr lang="en-US" sz="2000"/>
              <a:t>Staff Size:</a:t>
            </a:r>
          </a:p>
          <a:p>
            <a:r>
              <a:rPr lang="en-US" sz="2000"/>
              <a:t>Remote Work Arrangements:</a:t>
            </a:r>
          </a:p>
          <a:p>
            <a:endParaRPr lang="en-US" sz="2000"/>
          </a:p>
        </p:txBody>
      </p:sp>
      <p:pic>
        <p:nvPicPr>
          <p:cNvPr id="5" name="Picture 4" descr="Paris skyline">
            <a:extLst>
              <a:ext uri="{FF2B5EF4-FFF2-40B4-BE49-F238E27FC236}">
                <a16:creationId xmlns:a16="http://schemas.microsoft.com/office/drawing/2014/main" id="{56DD33E5-96C5-FCB2-DC17-94CCC69DF244}"/>
              </a:ext>
            </a:extLst>
          </p:cNvPr>
          <p:cNvPicPr>
            <a:picLocks noChangeAspect="1"/>
          </p:cNvPicPr>
          <p:nvPr/>
        </p:nvPicPr>
        <p:blipFill rotWithShape="1">
          <a:blip r:embed="rId2"/>
          <a:srcRect l="19437" r="28727"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73418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B122309-9A9E-B516-E913-D553C811DE36}"/>
              </a:ext>
            </a:extLst>
          </p:cNvPr>
          <p:cNvSpPr>
            <a:spLocks noGrp="1"/>
          </p:cNvSpPr>
          <p:nvPr>
            <p:ph type="title"/>
          </p:nvPr>
        </p:nvSpPr>
        <p:spPr>
          <a:xfrm>
            <a:off x="778933" y="561509"/>
            <a:ext cx="10676467" cy="1251013"/>
          </a:xfrm>
        </p:spPr>
        <p:txBody>
          <a:bodyPr>
            <a:normAutofit/>
          </a:bodyPr>
          <a:lstStyle/>
          <a:p>
            <a:r>
              <a:rPr lang="en-US" sz="5400" dirty="0"/>
              <a:t>Bio – Tamika Martin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7F3A947-F0BE-B9AA-360B-43C16B5F85C2}"/>
              </a:ext>
            </a:extLst>
          </p:cNvPr>
          <p:cNvSpPr>
            <a:spLocks noGrp="1"/>
          </p:cNvSpPr>
          <p:nvPr>
            <p:ph idx="1"/>
          </p:nvPr>
        </p:nvSpPr>
        <p:spPr>
          <a:xfrm>
            <a:off x="838200" y="1929384"/>
            <a:ext cx="10515600" cy="4251960"/>
          </a:xfrm>
        </p:spPr>
        <p:txBody>
          <a:bodyPr>
            <a:normAutofit/>
          </a:bodyPr>
          <a:lstStyle/>
          <a:p>
            <a:pPr marL="0" indent="0" algn="l" rtl="0" fontAlgn="base">
              <a:buNone/>
            </a:pPr>
            <a:r>
              <a:rPr lang="en-US" sz="20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Tamika Martin is a financial aid administrator with over two decades of financial experience which spans a career at Daytona State College, Seminole State College, and presently, Valencia College. In her current role, she serves as Director of Financial Aid Services at Valencia College, which has an enrollment of over 70, 000 students across 11 locations. As Director of Financial Aid Services, this work entails leading a team of over twenty in all aspects of FAFSA completion and outreach, customer service, updates on federal rules and regulations to the team college-wide and promoting professional development for all.  </a:t>
            </a:r>
          </a:p>
          <a:p>
            <a:pPr marL="0" indent="0" algn="l" rtl="0" fontAlgn="base">
              <a:buNone/>
            </a:pPr>
            <a:r>
              <a:rPr lang="en-US" sz="2000" b="0" i="0" dirty="0">
                <a:solidFill>
                  <a:srgbClr val="000000"/>
                </a:solidFill>
                <a:effectLst/>
                <a:latin typeface="Roboto" panose="02000000000000000000" pitchFamily="2" charset="0"/>
                <a:ea typeface="Roboto" panose="02000000000000000000" pitchFamily="2" charset="0"/>
                <a:cs typeface="Roboto" panose="02000000000000000000" pitchFamily="2" charset="0"/>
              </a:rPr>
              <a:t>She is passionate about finding ways to streamline and automate processes by working smarter, not harder, and creating access for all students wanting to obtain a college degree or certificate. When she is not thinking of ways to simplify processes, build partnerships throughout the college, and empower team members, she enjoys lazy days by the pool spent with her “circus” of a family. She has three children, 30, 26, and 11 as well as a 4-year-old granddaughter who lovingly refers to her as “Honey”.  </a:t>
            </a:r>
          </a:p>
          <a:p>
            <a:endParaRPr lang="en-US" sz="2200" dirty="0"/>
          </a:p>
        </p:txBody>
      </p:sp>
    </p:spTree>
    <p:extLst>
      <p:ext uri="{BB962C8B-B14F-4D97-AF65-F5344CB8AC3E}">
        <p14:creationId xmlns:p14="http://schemas.microsoft.com/office/powerpoint/2010/main" val="1145391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122309-9A9E-B516-E913-D553C811DE36}"/>
              </a:ext>
            </a:extLst>
          </p:cNvPr>
          <p:cNvSpPr>
            <a:spLocks noGrp="1"/>
          </p:cNvSpPr>
          <p:nvPr>
            <p:ph type="title"/>
          </p:nvPr>
        </p:nvSpPr>
        <p:spPr>
          <a:xfrm>
            <a:off x="778933" y="561509"/>
            <a:ext cx="10676467" cy="1251013"/>
          </a:xfrm>
        </p:spPr>
        <p:txBody>
          <a:bodyPr>
            <a:normAutofit/>
          </a:bodyPr>
          <a:lstStyle/>
          <a:p>
            <a:r>
              <a:rPr lang="en-US" sz="5400" dirty="0"/>
              <a:t>Bio - Shareece Moore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F3A947-F0BE-B9AA-360B-43C16B5F85C2}"/>
              </a:ext>
            </a:extLst>
          </p:cNvPr>
          <p:cNvSpPr>
            <a:spLocks noGrp="1"/>
          </p:cNvSpPr>
          <p:nvPr>
            <p:ph idx="1"/>
          </p:nvPr>
        </p:nvSpPr>
        <p:spPr>
          <a:xfrm>
            <a:off x="838200" y="1929383"/>
            <a:ext cx="10515600" cy="4758287"/>
          </a:xfrm>
        </p:spPr>
        <p:txBody>
          <a:bodyPr>
            <a:normAutofit/>
          </a:bodyPr>
          <a:lstStyle/>
          <a:p>
            <a:pPr marL="0" marR="0" indent="0">
              <a:buNone/>
            </a:pPr>
            <a:r>
              <a:rPr lang="en-US" sz="1800" dirty="0">
                <a:effectLst/>
                <a:latin typeface="Times New Roman" panose="02020603050405020304" pitchFamily="18" charset="0"/>
                <a:ea typeface="Times New Roman" panose="02020603050405020304" pitchFamily="18" charset="0"/>
              </a:rPr>
              <a:t>Shareece is a seasoned professional in the realm of financial aid, currently serving as the Assistant Director for Valencia College’s West Region, encompassing the innovative Valencia-UCF Downtown Campus, where cutting-edge education meets urban vibrancy</a:t>
            </a:r>
            <a:r>
              <a:rPr lang="en-US" sz="1800" dirty="0">
                <a:solidFill>
                  <a:srgbClr val="000000"/>
                </a:solidFill>
                <a:effectLst/>
                <a:latin typeface="Segoe UI" panose="020B0502040204020203" pitchFamily="34"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With a rich background spanning over 14 years, Shareece’s expertise began in a proprietary college, managing clock hour programs. Her career trajectory saw a significant transition to state college, where she was the Scholarship Coordinator at Lake Sumter State College, overseeing athletic, merit &amp; high school scholarships while fostering partnerships with the Foundations department.</a:t>
            </a:r>
          </a:p>
          <a:p>
            <a:pPr marL="0" marR="0" indent="0">
              <a:buNone/>
            </a:pPr>
            <a:r>
              <a:rPr lang="en-US" sz="1800" dirty="0">
                <a:effectLst/>
                <a:latin typeface="Times New Roman" panose="02020603050405020304" pitchFamily="18" charset="0"/>
                <a:ea typeface="Times New Roman" panose="02020603050405020304" pitchFamily="18" charset="0"/>
              </a:rPr>
              <a:t>During her nearly decade-long tenure at Valencia College, Shareece has been instrumental in the implementation of pivotal initiatives such as Banner Back to Basics and Campus Logic functions. She manages a dynamic hybrid staff of 14, including work-study students, ensuring seamless operations and student support.</a:t>
            </a:r>
          </a:p>
          <a:p>
            <a:pPr marL="0" marR="0" indent="0">
              <a:buNone/>
            </a:pPr>
            <a:r>
              <a:rPr lang="en-US" sz="1800" dirty="0">
                <a:effectLst/>
                <a:latin typeface="Times New Roman" panose="02020603050405020304" pitchFamily="18" charset="0"/>
                <a:ea typeface="Times New Roman" panose="02020603050405020304" pitchFamily="18" charset="0"/>
              </a:rPr>
              <a:t>In her previous capacities, Shareece’s meticulous oversight of the Return of Title IV (R2T4) processes, alongside her management of the Financial Literacy Program contributed to her success in her current role. Her multifaceted role also includes a variety of critical responsibilities that contribute to the college’s success and the financial well-being of its students. </a:t>
            </a:r>
          </a:p>
          <a:p>
            <a:pPr marL="0" marR="0" indent="0">
              <a:buNone/>
            </a:pPr>
            <a:r>
              <a:rPr lang="en-US" sz="1800" dirty="0">
                <a:effectLst/>
                <a:latin typeface="Times New Roman" panose="02020603050405020304" pitchFamily="18" charset="0"/>
                <a:ea typeface="Times New Roman" panose="02020603050405020304" pitchFamily="18" charset="0"/>
              </a:rPr>
              <a:t>Her motto is” Let’s change lives one student at a time.”</a:t>
            </a:r>
          </a:p>
          <a:p>
            <a:endParaRPr lang="en-US" sz="2200" dirty="0"/>
          </a:p>
        </p:txBody>
      </p:sp>
    </p:spTree>
    <p:extLst>
      <p:ext uri="{BB962C8B-B14F-4D97-AF65-F5344CB8AC3E}">
        <p14:creationId xmlns:p14="http://schemas.microsoft.com/office/powerpoint/2010/main" val="189732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6A6C14-A42F-3C4F-8431-5A9B1E9F0293}"/>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Valencia College</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39D080-8FE9-6A55-472A-35FDA4C648C0}"/>
              </a:ext>
            </a:extLst>
          </p:cNvPr>
          <p:cNvSpPr>
            <a:spLocks noGrp="1"/>
          </p:cNvSpPr>
          <p:nvPr>
            <p:ph sz="half" idx="1"/>
          </p:nvPr>
        </p:nvSpPr>
        <p:spPr>
          <a:xfrm>
            <a:off x="640080" y="2872899"/>
            <a:ext cx="4243589" cy="3320668"/>
          </a:xfrm>
        </p:spPr>
        <p:txBody>
          <a:bodyPr vert="horz" lIns="91440" tIns="45720" rIns="91440" bIns="45720" rtlCol="0">
            <a:normAutofit fontScale="92500" lnSpcReduction="20000"/>
          </a:bodyPr>
          <a:lstStyle/>
          <a:p>
            <a:r>
              <a:rPr lang="en-US" sz="2200" dirty="0"/>
              <a:t>Location:</a:t>
            </a:r>
          </a:p>
          <a:p>
            <a:pPr lvl="1"/>
            <a:r>
              <a:rPr lang="en-US" sz="2200" dirty="0"/>
              <a:t>Orlando </a:t>
            </a:r>
          </a:p>
          <a:p>
            <a:pPr lvl="1"/>
            <a:r>
              <a:rPr lang="en-US" sz="2200" dirty="0"/>
              <a:t>11 Campuses</a:t>
            </a:r>
          </a:p>
          <a:p>
            <a:r>
              <a:rPr lang="en-US" sz="2200" dirty="0"/>
              <a:t>2-year, state college that offers 6 Bachelor of Science Degrees and 100 certificates</a:t>
            </a:r>
          </a:p>
          <a:p>
            <a:r>
              <a:rPr lang="en-US" sz="2200" dirty="0"/>
              <a:t>Enrollment- 70,906</a:t>
            </a:r>
          </a:p>
          <a:p>
            <a:r>
              <a:rPr lang="en-US" sz="2200" dirty="0"/>
              <a:t>Staff Size- 47</a:t>
            </a:r>
          </a:p>
          <a:p>
            <a:r>
              <a:rPr lang="en-US" sz="2200" dirty="0"/>
              <a:t>Remote Work Arrangements: Frontline Staff- Hybrid  Processing Staff- Fully Remote</a:t>
            </a:r>
          </a:p>
          <a:p>
            <a:endParaRPr lang="en-US" sz="2200" dirty="0"/>
          </a:p>
        </p:txBody>
      </p:sp>
      <p:pic>
        <p:nvPicPr>
          <p:cNvPr id="6" name="Content Placeholder 5">
            <a:extLst>
              <a:ext uri="{FF2B5EF4-FFF2-40B4-BE49-F238E27FC236}">
                <a16:creationId xmlns:a16="http://schemas.microsoft.com/office/drawing/2014/main" id="{BC250BA4-3FCF-BC6F-944C-BB2C9A3DDB0D}"/>
              </a:ext>
            </a:extLst>
          </p:cNvPr>
          <p:cNvPicPr>
            <a:picLocks noGrp="1" noChangeAspect="1"/>
          </p:cNvPicPr>
          <p:nvPr>
            <p:ph sz="half" idx="2"/>
          </p:nvPr>
        </p:nvPicPr>
        <p:blipFill rotWithShape="1">
          <a:blip r:embed="rId2"/>
          <a:srcRect t="5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3186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7" name="Rectangle 106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B95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9" name="Rectangle 106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4">
            <a:extLst>
              <a:ext uri="{FF2B5EF4-FFF2-40B4-BE49-F238E27FC236}">
                <a16:creationId xmlns:a16="http://schemas.microsoft.com/office/drawing/2014/main" id="{ADDE7ECF-C1A9-0BEF-0AB7-C810F7C99C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839047"/>
            <a:ext cx="10905066" cy="51799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308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0" name="Rectangle 2069">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5">
            <a:extLst>
              <a:ext uri="{FF2B5EF4-FFF2-40B4-BE49-F238E27FC236}">
                <a16:creationId xmlns:a16="http://schemas.microsoft.com/office/drawing/2014/main" id="{E7F14734-F37C-BC7D-FF83-AEBB4E3D28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68" b="4873"/>
          <a:stretch/>
        </p:blipFill>
        <p:spPr bwMode="auto">
          <a:xfrm>
            <a:off x="838200" y="754148"/>
            <a:ext cx="10515600" cy="49955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72" name="Straight Connector 2071">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396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5334a35e-a0ad-470e-9e77-efa9b92f2e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55918AC00D2C4D9805894ECD694D99" ma:contentTypeVersion="20" ma:contentTypeDescription="Create a new document." ma:contentTypeScope="" ma:versionID="1f8c26a798a4b39a378d559fa56fab8f">
  <xsd:schema xmlns:xsd="http://www.w3.org/2001/XMLSchema" xmlns:xs="http://www.w3.org/2001/XMLSchema" xmlns:p="http://schemas.microsoft.com/office/2006/metadata/properties" xmlns:ns1="http://schemas.microsoft.com/sharepoint/v3" xmlns:ns3="5334a35e-a0ad-470e-9e77-efa9b92f2efe" xmlns:ns4="99e538af-54df-483b-baca-4b906b72927e" targetNamespace="http://schemas.microsoft.com/office/2006/metadata/properties" ma:root="true" ma:fieldsID="6d299cb4c9b2cb8772fa4f8bae772e73" ns1:_="" ns3:_="" ns4:_="">
    <xsd:import namespace="http://schemas.microsoft.com/sharepoint/v3"/>
    <xsd:import namespace="5334a35e-a0ad-470e-9e77-efa9b92f2efe"/>
    <xsd:import namespace="99e538af-54df-483b-baca-4b906b72927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34a35e-a0ad-470e-9e77-efa9b92f2e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e538af-54df-483b-baca-4b906b72927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AD5E40-E568-4380-A09F-DF14734B6E87}">
  <ds:schemaRefs>
    <ds:schemaRef ds:uri="http://schemas.microsoft.com/sharepoint/v3/contenttype/forms"/>
  </ds:schemaRefs>
</ds:datastoreItem>
</file>

<file path=customXml/itemProps2.xml><?xml version="1.0" encoding="utf-8"?>
<ds:datastoreItem xmlns:ds="http://schemas.openxmlformats.org/officeDocument/2006/customXml" ds:itemID="{02442515-E86E-4BC2-B16E-F94D52A009F0}">
  <ds:schemaRefs>
    <ds:schemaRef ds:uri="http://schemas.microsoft.com/sharepoint/v3"/>
    <ds:schemaRef ds:uri="5334a35e-a0ad-470e-9e77-efa9b92f2efe"/>
    <ds:schemaRef ds:uri="99e538af-54df-483b-baca-4b906b72927e"/>
    <ds:schemaRef ds:uri="http://purl.org/dc/terms/"/>
    <ds:schemaRef ds:uri="http://schemas.microsoft.com/office/2006/metadata/propertie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B35D03A-EF6C-40B3-9F49-C3F0123A26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334a35e-a0ad-470e-9e77-efa9b92f2efe"/>
    <ds:schemaRef ds:uri="99e538af-54df-483b-baca-4b906b7292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431</TotalTime>
  <Words>761</Words>
  <Application>Microsoft Office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Roboto</vt:lpstr>
      <vt:lpstr>Segoe UI</vt:lpstr>
      <vt:lpstr>Times New Roman</vt:lpstr>
      <vt:lpstr>Office Theme</vt:lpstr>
      <vt:lpstr>PowerPoint Presentation</vt:lpstr>
      <vt:lpstr>Onboarding Staff</vt:lpstr>
      <vt:lpstr>Bio - Egan Hanson</vt:lpstr>
      <vt:lpstr>Schiller International University</vt:lpstr>
      <vt:lpstr>Bio – Tamika Martin</vt:lpstr>
      <vt:lpstr>Bio - Shareece Moore</vt:lpstr>
      <vt:lpstr>Valencia College</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Central Florida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Elevating Onboarding: Fostering Connection and Competence in a Remote Work Environment</dc:title>
  <dc:creator>Alicia Keaton</dc:creator>
  <cp:lastModifiedBy>Tamika Martin</cp:lastModifiedBy>
  <cp:revision>2</cp:revision>
  <dcterms:created xsi:type="dcterms:W3CDTF">2024-05-14T19:39:28Z</dcterms:created>
  <dcterms:modified xsi:type="dcterms:W3CDTF">2024-05-21T21:07:04Z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0x010100EF55918AC00D2C4D9805894ECD694D99</vt:lpwstr>
  </property>
  <property fmtid="{D5CDD505-2E9C-101B-9397-08002B2CF9AE}" pid="3" name="_AdHocReviewCycleID">
    <vt:i4>-487402247</vt:i4>
  </property>
  <property fmtid="{D5CDD505-2E9C-101B-9397-08002B2CF9AE}" pid="4" name="_NewReviewCycle">
    <vt:lpwstr/>
  </property>
  <property fmtid="{D5CDD505-2E9C-101B-9397-08002B2CF9AE}" pid="5" name="_EmailSubject">
    <vt:lpwstr>FASFAA Elevating Onboarding PowerPoint and Questions</vt:lpwstr>
  </property>
  <property fmtid="{D5CDD505-2E9C-101B-9397-08002B2CF9AE}" pid="6" name="_AuthorEmail">
    <vt:lpwstr>tmartin63@valenciacollege.edu</vt:lpwstr>
  </property>
  <property fmtid="{D5CDD505-2E9C-101B-9397-08002B2CF9AE}" pid="7" name="_AuthorEmailDisplayName">
    <vt:lpwstr>Tamika Martin</vt:lpwstr>
  </property>
</Properties>
</file>