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Anderson" initials="RA" lastIdx="1" clrIdx="0">
    <p:extLst>
      <p:ext uri="{19B8F6BF-5375-455C-9EA6-DF929625EA0E}">
        <p15:presenceInfo xmlns:p15="http://schemas.microsoft.com/office/powerpoint/2012/main" userId="S-1-5-21-626334241-2283909197-2812929852-528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9-26T10:27:36.884" idx="1">
    <p:pos x="6632" y="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6E01-FC2F-48E4-8C12-2043559CB206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9198-D847-44FB-9D02-D2F6A4BAF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7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6E01-FC2F-48E4-8C12-2043559CB206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9198-D847-44FB-9D02-D2F6A4BAF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2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6E01-FC2F-48E4-8C12-2043559CB206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9198-D847-44FB-9D02-D2F6A4BAF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5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6E01-FC2F-48E4-8C12-2043559CB206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9198-D847-44FB-9D02-D2F6A4BAF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2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6E01-FC2F-48E4-8C12-2043559CB206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9198-D847-44FB-9D02-D2F6A4BAF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5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6E01-FC2F-48E4-8C12-2043559CB206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9198-D847-44FB-9D02-D2F6A4BAF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8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6E01-FC2F-48E4-8C12-2043559CB206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9198-D847-44FB-9D02-D2F6A4BAF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2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6E01-FC2F-48E4-8C12-2043559CB206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9198-D847-44FB-9D02-D2F6A4BAF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2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6E01-FC2F-48E4-8C12-2043559CB206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9198-D847-44FB-9D02-D2F6A4BAF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4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6E01-FC2F-48E4-8C12-2043559CB206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9198-D847-44FB-9D02-D2F6A4BAF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8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6E01-FC2F-48E4-8C12-2043559CB206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59198-D847-44FB-9D02-D2F6A4BAF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9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F6E01-FC2F-48E4-8C12-2043559CB206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59198-D847-44FB-9D02-D2F6A4BAF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0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2409" y="232239"/>
            <a:ext cx="6479022" cy="601241"/>
          </a:xfrm>
        </p:spPr>
        <p:txBody>
          <a:bodyPr>
            <a:noAutofit/>
          </a:bodyPr>
          <a:lstStyle/>
          <a:p>
            <a:r>
              <a:rPr lang="en-US" sz="4000" dirty="0" smtClean="0"/>
              <a:t>Selective Service System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4393" y="2250663"/>
            <a:ext cx="9144000" cy="3737438"/>
          </a:xfrm>
        </p:spPr>
        <p:txBody>
          <a:bodyPr/>
          <a:lstStyle/>
          <a:p>
            <a:pPr algn="l"/>
            <a:r>
              <a:rPr lang="en-US" dirty="0" smtClean="0"/>
              <a:t>Registration Requirement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Any person age 18 – 25 assigned the sex of male at birth must register.</a:t>
            </a:r>
          </a:p>
          <a:p>
            <a:pPr marL="800100" lvl="1" indent="-342900" algn="l">
              <a:buFontTx/>
              <a:buChar char="-"/>
            </a:pPr>
            <a:r>
              <a:rPr lang="en-US" dirty="0" smtClean="0"/>
              <a:t>Males residing in U.S. who are U.S. citizens or noncitizens, except those in the U.S. as lawful nonimmigrant as long as they maintain that status. 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Students who are required to register must do so to be eligible for FSA funds.  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Parents applying for PLUS loans are not required to have registered.</a:t>
            </a:r>
          </a:p>
          <a:p>
            <a:pPr marL="342900" indent="-342900" algn="l">
              <a:buFontTx/>
              <a:buChar char="-"/>
            </a:pPr>
            <a:endParaRPr lang="en-US" dirty="0"/>
          </a:p>
        </p:txBody>
      </p:sp>
      <p:pic>
        <p:nvPicPr>
          <p:cNvPr id="4" name="Picture 3" descr="stacked.pd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283" y="232239"/>
            <a:ext cx="22352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366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402" y="276114"/>
            <a:ext cx="5263195" cy="727300"/>
          </a:xfrm>
        </p:spPr>
        <p:txBody>
          <a:bodyPr/>
          <a:lstStyle/>
          <a:p>
            <a:pPr algn="ctr"/>
            <a:r>
              <a:rPr lang="en-US" dirty="0" smtClean="0"/>
              <a:t>Exemptions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02818"/>
            <a:ext cx="10515600" cy="527600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Males currently in Armed Services and on AD; not applicable to Reserve/National Guard not on AD.</a:t>
            </a:r>
          </a:p>
          <a:p>
            <a:pPr>
              <a:buFontTx/>
              <a:buChar char="-"/>
            </a:pPr>
            <a:r>
              <a:rPr lang="en-US" sz="2400" dirty="0" smtClean="0"/>
              <a:t>Males not yet 18 when completing application.</a:t>
            </a:r>
          </a:p>
          <a:p>
            <a:pPr>
              <a:buFontTx/>
              <a:buChar char="-"/>
            </a:pPr>
            <a:r>
              <a:rPr lang="en-US" sz="2400" dirty="0" smtClean="0"/>
              <a:t>Males born before 1960.</a:t>
            </a:r>
          </a:p>
          <a:p>
            <a:pPr>
              <a:buFontTx/>
              <a:buChar char="-"/>
            </a:pPr>
            <a:r>
              <a:rPr lang="en-US" sz="2400" dirty="0" smtClean="0"/>
              <a:t>Noncitizens who first entered U.S. after turning 26.</a:t>
            </a:r>
          </a:p>
          <a:p>
            <a:pPr>
              <a:buFontTx/>
              <a:buChar char="-"/>
            </a:pPr>
            <a:r>
              <a:rPr lang="en-US" sz="2400" dirty="0" smtClean="0"/>
              <a:t>Transgender males assigned sex of female at birth.</a:t>
            </a:r>
          </a:p>
          <a:p>
            <a:pPr>
              <a:buFontTx/>
              <a:buChar char="-"/>
            </a:pPr>
            <a:r>
              <a:rPr lang="en-US" sz="2400" dirty="0" smtClean="0"/>
              <a:t>Unable to register due to hospitalization, incarceration, or institutionalization for the entire time 18 – 25.</a:t>
            </a:r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* List is not all inclusive. </a:t>
            </a:r>
          </a:p>
          <a:p>
            <a:pPr>
              <a:buFontTx/>
              <a:buChar char="-"/>
            </a:pPr>
            <a:endParaRPr lang="en-US" sz="2400" dirty="0"/>
          </a:p>
        </p:txBody>
      </p:sp>
      <p:pic>
        <p:nvPicPr>
          <p:cNvPr id="4" name="Picture 3" descr="stacked.pd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283" y="232239"/>
            <a:ext cx="22352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648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3442" y="251837"/>
            <a:ext cx="6266607" cy="775851"/>
          </a:xfrm>
        </p:spPr>
        <p:txBody>
          <a:bodyPr/>
          <a:lstStyle/>
          <a:p>
            <a:pPr algn="ctr"/>
            <a:r>
              <a:rPr lang="en-US" dirty="0" smtClean="0"/>
              <a:t>Failure to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7688"/>
            <a:ext cx="10515600" cy="556732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If student does not meet an exemption or did not serve on AD with appropriate service characterization, he must obtain a SSS status information letter addressing failure to register. </a:t>
            </a:r>
          </a:p>
          <a:p>
            <a:pPr>
              <a:buFontTx/>
              <a:buChar char="-"/>
            </a:pPr>
            <a:r>
              <a:rPr lang="en-US" sz="2400" dirty="0" smtClean="0"/>
              <a:t>Students can appeal to the agency awarding funds to justify their failure to register.</a:t>
            </a:r>
          </a:p>
          <a:p>
            <a:pPr marL="0" indent="0">
              <a:buNone/>
            </a:pPr>
            <a:r>
              <a:rPr lang="en-US" sz="2400" dirty="0" smtClean="0"/>
              <a:t>Appeal Considerations</a:t>
            </a:r>
          </a:p>
          <a:p>
            <a:pPr>
              <a:buFontTx/>
              <a:buChar char="-"/>
            </a:pPr>
            <a:r>
              <a:rPr lang="en-US" sz="2400" dirty="0" smtClean="0"/>
              <a:t>Where did student live when 18 – 25.</a:t>
            </a:r>
          </a:p>
          <a:p>
            <a:pPr>
              <a:buFontTx/>
              <a:buChar char="-"/>
            </a:pPr>
            <a:r>
              <a:rPr lang="en-US" sz="2400" dirty="0" smtClean="0"/>
              <a:t>Whether student claims he thought he was registered.</a:t>
            </a:r>
          </a:p>
          <a:p>
            <a:pPr>
              <a:buFontTx/>
              <a:buChar char="-"/>
            </a:pPr>
            <a:r>
              <a:rPr lang="en-US" sz="2400" dirty="0" smtClean="0"/>
              <a:t>Why student claims he was not aware of requirement.</a:t>
            </a:r>
          </a:p>
          <a:p>
            <a:pPr>
              <a:buFontTx/>
              <a:buChar char="-"/>
            </a:pPr>
            <a:r>
              <a:rPr lang="en-US" sz="2400" dirty="0" smtClean="0"/>
              <a:t>Status information letter codes</a:t>
            </a:r>
          </a:p>
          <a:p>
            <a:pPr lvl="1">
              <a:buFontTx/>
              <a:buChar char="-"/>
            </a:pPr>
            <a:r>
              <a:rPr lang="en-US" sz="2000" dirty="0" smtClean="0"/>
              <a:t>Two character code in bottom left-hand corner of SSS status information letter.</a:t>
            </a:r>
          </a:p>
        </p:txBody>
      </p:sp>
      <p:pic>
        <p:nvPicPr>
          <p:cNvPr id="4" name="Picture 3" descr="stacked.pd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283" y="232239"/>
            <a:ext cx="22352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816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5483" y="121732"/>
            <a:ext cx="7808813" cy="679291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188263" y="6384616"/>
            <a:ext cx="356050" cy="3236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8263" y="2395242"/>
            <a:ext cx="6141854" cy="4207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tacked.pd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283" y="232239"/>
            <a:ext cx="22352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60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2942" y="56996"/>
            <a:ext cx="7833090" cy="669131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050698" y="6222775"/>
            <a:ext cx="356050" cy="3236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38560" y="2435703"/>
            <a:ext cx="6141854" cy="3236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tacked.pd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283" y="232239"/>
            <a:ext cx="22352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684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9720" y="0"/>
            <a:ext cx="8618018" cy="678973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743201" y="6279419"/>
            <a:ext cx="356050" cy="3236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21226" y="2330506"/>
            <a:ext cx="6141854" cy="3236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86477" y="3648159"/>
            <a:ext cx="3932729" cy="3236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063080" y="2794704"/>
            <a:ext cx="2395243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Just enough evidence to make it more likely than not that the fact is proved to be true. </a:t>
            </a:r>
            <a:endParaRPr lang="en-US" dirty="0"/>
          </a:p>
        </p:txBody>
      </p:sp>
      <p:cxnSp>
        <p:nvCxnSpPr>
          <p:cNvPr id="11" name="Straight Connector 10"/>
          <p:cNvCxnSpPr>
            <a:endCxn id="9" idx="1"/>
          </p:cNvCxnSpPr>
          <p:nvPr/>
        </p:nvCxnSpPr>
        <p:spPr>
          <a:xfrm flipV="1">
            <a:off x="8019206" y="3394869"/>
            <a:ext cx="1043874" cy="2532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stacked.pd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283" y="232239"/>
            <a:ext cx="22352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048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271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Selective Service System</vt:lpstr>
      <vt:lpstr>Exemptions</vt:lpstr>
      <vt:lpstr>Failure to Register</vt:lpstr>
      <vt:lpstr>PowerPoint Presentation</vt:lpstr>
      <vt:lpstr>PowerPoint Presentation</vt:lpstr>
      <vt:lpstr>PowerPoint Presentation</vt:lpstr>
    </vt:vector>
  </TitlesOfParts>
  <Company>Santa Fe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Selective Service System</dc:title>
  <dc:creator>Richard Anderson</dc:creator>
  <cp:lastModifiedBy>Richard Anderson</cp:lastModifiedBy>
  <cp:revision>11</cp:revision>
  <dcterms:created xsi:type="dcterms:W3CDTF">2014-09-26T13:52:27Z</dcterms:created>
  <dcterms:modified xsi:type="dcterms:W3CDTF">2014-09-26T14:41:08Z</dcterms:modified>
</cp:coreProperties>
</file>